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8"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02"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9BF31B43-83AF-46AB-94A4-28D575C791FD}" type="datetimeFigureOut">
              <a:rPr lang="ru-RU" smtClean="0"/>
              <a:t>14.10.2021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5B3F777-B02C-4D88-82B2-B35D26902329}"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9BF31B43-83AF-46AB-94A4-28D575C791FD}" type="datetimeFigureOut">
              <a:rPr lang="ru-RU" smtClean="0"/>
              <a:t>14.10.2021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5B3F777-B02C-4D88-82B2-B35D26902329}"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BF31B43-83AF-46AB-94A4-28D575C791FD}" type="datetimeFigureOut">
              <a:rPr lang="ru-RU" smtClean="0"/>
              <a:t>14.10.2021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5B3F777-B02C-4D88-82B2-B35D26902329}"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BF31B43-83AF-46AB-94A4-28D575C791FD}" type="datetimeFigureOut">
              <a:rPr lang="ru-RU" smtClean="0"/>
              <a:t>14.10.2021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5B3F777-B02C-4D88-82B2-B35D26902329}"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BF31B43-83AF-46AB-94A4-28D575C791FD}" type="datetimeFigureOut">
              <a:rPr lang="ru-RU" smtClean="0"/>
              <a:t>14.10.2021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5B3F777-B02C-4D88-82B2-B35D26902329}"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BF31B43-83AF-46AB-94A4-28D575C791FD}" type="datetimeFigureOut">
              <a:rPr lang="ru-RU" smtClean="0"/>
              <a:t>14.10.2021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5B3F777-B02C-4D88-82B2-B35D26902329}"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BF31B43-83AF-46AB-94A4-28D575C791FD}" type="datetimeFigureOut">
              <a:rPr lang="ru-RU" smtClean="0"/>
              <a:t>14.10.2021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5B3F777-B02C-4D88-82B2-B35D26902329}"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BF31B43-83AF-46AB-94A4-28D575C791FD}" type="datetimeFigureOut">
              <a:rPr lang="ru-RU" smtClean="0"/>
              <a:t>14.10.2021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5B3F777-B02C-4D88-82B2-B35D26902329}"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F31B43-83AF-46AB-94A4-28D575C791FD}" type="datetimeFigureOut">
              <a:rPr lang="ru-RU" smtClean="0"/>
              <a:t>14.10.2021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5B3F777-B02C-4D88-82B2-B35D26902329}"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BF31B43-83AF-46AB-94A4-28D575C791FD}" type="datetimeFigureOut">
              <a:rPr lang="ru-RU" smtClean="0"/>
              <a:t>14.10.2021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5B3F777-B02C-4D88-82B2-B35D26902329}"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BF31B43-83AF-46AB-94A4-28D575C791FD}" type="datetimeFigureOut">
              <a:rPr lang="ru-RU" smtClean="0"/>
              <a:t>14.10.2021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5B3F777-B02C-4D88-82B2-B35D26902329}"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9BF31B43-83AF-46AB-94A4-28D575C791FD}" type="datetimeFigureOut">
              <a:rPr lang="ru-RU" smtClean="0"/>
              <a:t>14.10.2021</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35B3F777-B02C-4D88-82B2-B35D26902329}"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p:txBody>
          <a:bodyPr/>
          <a:lstStyle/>
          <a:p>
            <a:r>
              <a:rPr lang="ru-RU" dirty="0" smtClean="0"/>
              <a:t>Дәріс-10</a:t>
            </a:r>
            <a:endParaRPr lang="ru-RU" dirty="0"/>
          </a:p>
        </p:txBody>
      </p:sp>
      <p:sp>
        <p:nvSpPr>
          <p:cNvPr id="3" name="Заголовок 2"/>
          <p:cNvSpPr>
            <a:spLocks noGrp="1"/>
          </p:cNvSpPr>
          <p:nvPr>
            <p:ph type="ctrTitle"/>
          </p:nvPr>
        </p:nvSpPr>
        <p:spPr/>
        <p:txBody>
          <a:bodyPr/>
          <a:lstStyle/>
          <a:p>
            <a:r>
              <a:rPr lang="kk-KZ">
                <a:effectLst/>
              </a:rPr>
              <a:t>Спорттағы тактикалық ойлау</a:t>
            </a:r>
            <a:endParaRPr lang="ru-RU"/>
          </a:p>
        </p:txBody>
      </p:sp>
    </p:spTree>
    <p:extLst>
      <p:ext uri="{BB962C8B-B14F-4D97-AF65-F5344CB8AC3E}">
        <p14:creationId xmlns:p14="http://schemas.microsoft.com/office/powerpoint/2010/main" val="605595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6512" y="0"/>
            <a:ext cx="9180512" cy="6858000"/>
          </a:xfrm>
        </p:spPr>
        <p:txBody>
          <a:bodyPr>
            <a:normAutofit lnSpcReduction="10000"/>
          </a:bodyPr>
          <a:lstStyle/>
          <a:p>
            <a:pPr marL="45720" indent="0">
              <a:buNone/>
            </a:pPr>
            <a:r>
              <a:rPr lang="ru-RU" dirty="0" smtClean="0"/>
              <a:t> </a:t>
            </a:r>
            <a:r>
              <a:rPr lang="ru-RU" dirty="0" err="1" smtClean="0"/>
              <a:t>Спортта</a:t>
            </a:r>
            <a:r>
              <a:rPr lang="ru-RU" dirty="0" smtClean="0"/>
              <a:t> </a:t>
            </a:r>
            <a:r>
              <a:rPr lang="ru-RU" dirty="0" err="1" smtClean="0"/>
              <a:t>тпактикалық</a:t>
            </a:r>
            <a:r>
              <a:rPr lang="ru-RU" dirty="0" smtClean="0"/>
              <a:t> </a:t>
            </a:r>
            <a:r>
              <a:rPr lang="ru-RU" dirty="0" err="1" smtClean="0"/>
              <a:t>ойлау</a:t>
            </a:r>
            <a:r>
              <a:rPr lang="ru-RU" dirty="0" smtClean="0"/>
              <a:t> </a:t>
            </a:r>
            <a:r>
              <a:rPr lang="ru-RU" dirty="0" err="1" smtClean="0"/>
              <a:t>спортшының</a:t>
            </a:r>
            <a:r>
              <a:rPr lang="ru-RU" dirty="0" smtClean="0"/>
              <a:t> </a:t>
            </a:r>
            <a:r>
              <a:rPr lang="ru-RU" dirty="0" err="1"/>
              <a:t>психологиялық</a:t>
            </a:r>
            <a:r>
              <a:rPr lang="ru-RU" dirty="0"/>
              <a:t> </a:t>
            </a:r>
            <a:r>
              <a:rPr lang="ru-RU" dirty="0" err="1"/>
              <a:t>дайындығында</a:t>
            </a:r>
            <a:r>
              <a:rPr lang="ru-RU" dirty="0"/>
              <a:t> </a:t>
            </a:r>
            <a:r>
              <a:rPr lang="ru-RU" dirty="0" err="1"/>
              <a:t>негізгі</a:t>
            </a:r>
            <a:r>
              <a:rPr lang="ru-RU" dirty="0"/>
              <a:t> </a:t>
            </a:r>
            <a:r>
              <a:rPr lang="ru-RU" dirty="0" err="1"/>
              <a:t>психологиялық</a:t>
            </a:r>
            <a:r>
              <a:rPr lang="ru-RU" dirty="0"/>
              <a:t> </a:t>
            </a:r>
            <a:r>
              <a:rPr lang="ru-RU" dirty="0" err="1"/>
              <a:t>құбылыстардың</a:t>
            </a:r>
            <a:r>
              <a:rPr lang="ru-RU" dirty="0"/>
              <a:t> </a:t>
            </a:r>
            <a:r>
              <a:rPr lang="ru-RU" dirty="0" err="1"/>
              <a:t>үш</a:t>
            </a:r>
            <a:r>
              <a:rPr lang="ru-RU" dirty="0"/>
              <a:t> </a:t>
            </a:r>
            <a:r>
              <a:rPr lang="ru-RU" dirty="0" err="1" smtClean="0"/>
              <a:t>тобын</a:t>
            </a:r>
            <a:r>
              <a:rPr lang="ru-RU" dirty="0" smtClean="0"/>
              <a:t>, </a:t>
            </a:r>
            <a:r>
              <a:rPr lang="ru-RU" dirty="0" err="1"/>
              <a:t>процестер</a:t>
            </a:r>
            <a:r>
              <a:rPr lang="ru-RU" dirty="0"/>
              <a:t>, </a:t>
            </a:r>
            <a:r>
              <a:rPr lang="ru-RU" dirty="0" err="1"/>
              <a:t>жай-күйлермен</a:t>
            </a:r>
            <a:r>
              <a:rPr lang="ru-RU" dirty="0"/>
              <a:t> </a:t>
            </a:r>
            <a:r>
              <a:rPr lang="ru-RU" dirty="0" err="1"/>
              <a:t>қасиеттерді</a:t>
            </a:r>
            <a:r>
              <a:rPr lang="ru-RU" dirty="0"/>
              <a:t> </a:t>
            </a:r>
            <a:r>
              <a:rPr lang="ru-RU" dirty="0" err="1"/>
              <a:t>жетілдіру</a:t>
            </a:r>
            <a:r>
              <a:rPr lang="ru-RU" dirty="0"/>
              <a:t> </a:t>
            </a:r>
            <a:r>
              <a:rPr lang="ru-RU" dirty="0" err="1"/>
              <a:t>негізінде</a:t>
            </a:r>
            <a:r>
              <a:rPr lang="ru-RU" dirty="0"/>
              <a:t> психика </a:t>
            </a:r>
            <a:r>
              <a:rPr lang="ru-RU" dirty="0" err="1"/>
              <a:t>дамуының</a:t>
            </a:r>
            <a:r>
              <a:rPr lang="ru-RU" dirty="0"/>
              <a:t> </a:t>
            </a:r>
            <a:r>
              <a:rPr lang="ru-RU" dirty="0" err="1"/>
              <a:t>классикалық</a:t>
            </a:r>
            <a:r>
              <a:rPr lang="ru-RU" dirty="0"/>
              <a:t> </a:t>
            </a:r>
            <a:r>
              <a:rPr lang="ru-RU" dirty="0" err="1"/>
              <a:t>жалпы</a:t>
            </a:r>
            <a:r>
              <a:rPr lang="ru-RU" dirty="0"/>
              <a:t> </a:t>
            </a:r>
            <a:r>
              <a:rPr lang="ru-RU" dirty="0" err="1"/>
              <a:t>кестесі</a:t>
            </a:r>
            <a:r>
              <a:rPr lang="ru-RU" dirty="0"/>
              <a:t> </a:t>
            </a:r>
            <a:r>
              <a:rPr lang="ru-RU" dirty="0" err="1"/>
              <a:t>айқын</a:t>
            </a:r>
            <a:r>
              <a:rPr lang="ru-RU" dirty="0"/>
              <a:t> </a:t>
            </a:r>
            <a:r>
              <a:rPr lang="ru-RU" dirty="0" err="1"/>
              <a:t>көрініс</a:t>
            </a:r>
            <a:r>
              <a:rPr lang="ru-RU" dirty="0"/>
              <a:t> </a:t>
            </a:r>
            <a:r>
              <a:rPr lang="ru-RU" dirty="0" err="1"/>
              <a:t>табады</a:t>
            </a:r>
            <a:r>
              <a:rPr lang="ru-RU" dirty="0"/>
              <a:t>. </a:t>
            </a:r>
            <a:r>
              <a:rPr lang="ru-RU" dirty="0" err="1"/>
              <a:t>Тәрбиелену</a:t>
            </a:r>
            <a:r>
              <a:rPr lang="ru-RU" dirty="0"/>
              <a:t> мен </a:t>
            </a:r>
            <a:r>
              <a:rPr lang="ru-RU" dirty="0" err="1"/>
              <a:t>өзін-өзі</a:t>
            </a:r>
            <a:r>
              <a:rPr lang="ru-RU" dirty="0"/>
              <a:t> </a:t>
            </a:r>
            <a:r>
              <a:rPr lang="ru-RU" dirty="0" err="1"/>
              <a:t>тәрбиелеу</a:t>
            </a:r>
            <a:r>
              <a:rPr lang="ru-RU" dirty="0"/>
              <a:t> </a:t>
            </a:r>
            <a:r>
              <a:rPr lang="ru-RU" dirty="0" err="1"/>
              <a:t>барысында</a:t>
            </a:r>
            <a:r>
              <a:rPr lang="ru-RU" dirty="0"/>
              <a:t> </a:t>
            </a:r>
            <a:r>
              <a:rPr lang="ru-RU" dirty="0" err="1"/>
              <a:t>психикалық</a:t>
            </a:r>
            <a:r>
              <a:rPr lang="ru-RU" dirty="0"/>
              <a:t> </a:t>
            </a:r>
            <a:r>
              <a:rPr lang="ru-RU" dirty="0" err="1"/>
              <a:t>жай-күйлер</a:t>
            </a:r>
            <a:r>
              <a:rPr lang="ru-RU" dirty="0"/>
              <a:t> мен </a:t>
            </a:r>
            <a:r>
              <a:rPr lang="ru-RU" dirty="0" err="1"/>
              <a:t>процестердің</a:t>
            </a:r>
            <a:r>
              <a:rPr lang="ru-RU" dirty="0"/>
              <a:t> </a:t>
            </a:r>
            <a:r>
              <a:rPr lang="ru-RU" dirty="0" err="1"/>
              <a:t>өзгерулері</a:t>
            </a:r>
            <a:r>
              <a:rPr lang="ru-RU" dirty="0"/>
              <a:t> </a:t>
            </a:r>
            <a:r>
              <a:rPr lang="ru-RU" dirty="0" err="1"/>
              <a:t>болып</a:t>
            </a:r>
            <a:r>
              <a:rPr lang="ru-RU" dirty="0"/>
              <a:t> </a:t>
            </a:r>
            <a:r>
              <a:rPr lang="ru-RU" dirty="0" err="1"/>
              <a:t>тұрады</a:t>
            </a:r>
            <a:r>
              <a:rPr lang="ru-RU" dirty="0"/>
              <a:t>. Осы </a:t>
            </a:r>
            <a:r>
              <a:rPr lang="ru-RU" dirty="0" err="1"/>
              <a:t>айтылғандардың</a:t>
            </a:r>
            <a:r>
              <a:rPr lang="ru-RU" dirty="0"/>
              <a:t> </a:t>
            </a:r>
            <a:r>
              <a:rPr lang="ru-RU" dirty="0" err="1"/>
              <a:t>бәрі</a:t>
            </a:r>
            <a:r>
              <a:rPr lang="ru-RU" dirty="0"/>
              <a:t> </a:t>
            </a:r>
            <a:r>
              <a:rPr lang="ru-RU" dirty="0" err="1"/>
              <a:t>спортшының</a:t>
            </a:r>
            <a:r>
              <a:rPr lang="ru-RU" dirty="0"/>
              <a:t> </a:t>
            </a:r>
            <a:r>
              <a:rPr lang="ru-RU" dirty="0" err="1"/>
              <a:t>психологиялық</a:t>
            </a:r>
            <a:r>
              <a:rPr lang="ru-RU" dirty="0"/>
              <a:t> </a:t>
            </a:r>
            <a:r>
              <a:rPr lang="ru-RU" dirty="0" err="1"/>
              <a:t>дайындығының</a:t>
            </a:r>
            <a:r>
              <a:rPr lang="ru-RU" dirty="0"/>
              <a:t> </a:t>
            </a:r>
            <a:r>
              <a:rPr lang="ru-RU" dirty="0" err="1"/>
              <a:t>мақсаты-спорттық</a:t>
            </a:r>
            <a:r>
              <a:rPr lang="ru-RU" dirty="0"/>
              <a:t> </a:t>
            </a:r>
            <a:r>
              <a:rPr lang="ru-RU" dirty="0" err="1"/>
              <a:t>жарыс</a:t>
            </a:r>
            <a:r>
              <a:rPr lang="ru-RU" dirty="0"/>
              <a:t> пен </a:t>
            </a:r>
            <a:r>
              <a:rPr lang="ru-RU" dirty="0" err="1"/>
              <a:t>жаттығудың</a:t>
            </a:r>
            <a:r>
              <a:rPr lang="ru-RU" dirty="0"/>
              <a:t> </a:t>
            </a:r>
            <a:r>
              <a:rPr lang="ru-RU" dirty="0" err="1"/>
              <a:t>табыстылығын</a:t>
            </a:r>
            <a:r>
              <a:rPr lang="ru-RU" dirty="0"/>
              <a:t> </a:t>
            </a:r>
            <a:r>
              <a:rPr lang="ru-RU" dirty="0" err="1"/>
              <a:t>білдіреді</a:t>
            </a:r>
            <a:r>
              <a:rPr lang="ru-RU" dirty="0"/>
              <a:t>. Жеке </a:t>
            </a:r>
            <a:r>
              <a:rPr lang="ru-RU" dirty="0" err="1"/>
              <a:t>тұлғак</a:t>
            </a:r>
            <a:r>
              <a:rPr lang="ru-RU" dirty="0"/>
              <a:t> </a:t>
            </a:r>
            <a:r>
              <a:rPr lang="ru-RU" dirty="0" err="1"/>
              <a:t>қасиеттерін</a:t>
            </a:r>
            <a:r>
              <a:rPr lang="ru-RU" dirty="0"/>
              <a:t> </a:t>
            </a:r>
            <a:r>
              <a:rPr lang="ru-RU" dirty="0" err="1"/>
              <a:t>қалыптастыру</a:t>
            </a:r>
            <a:r>
              <a:rPr lang="ru-RU" dirty="0"/>
              <a:t> мен </a:t>
            </a:r>
            <a:r>
              <a:rPr lang="ru-RU" dirty="0" err="1"/>
              <a:t>жетілдіру</a:t>
            </a:r>
            <a:r>
              <a:rPr lang="ru-RU" dirty="0"/>
              <a:t> </a:t>
            </a:r>
            <a:r>
              <a:rPr lang="ru-RU" dirty="0" err="1"/>
              <a:t>болып</a:t>
            </a:r>
            <a:r>
              <a:rPr lang="ru-RU" dirty="0"/>
              <a:t> </a:t>
            </a:r>
            <a:r>
              <a:rPr lang="ru-RU" dirty="0" err="1"/>
              <a:t>табылатындығы</a:t>
            </a:r>
            <a:r>
              <a:rPr lang="ru-RU" dirty="0"/>
              <a:t> </a:t>
            </a:r>
            <a:r>
              <a:rPr lang="ru-RU" dirty="0" err="1"/>
              <a:t>дәлелдейді</a:t>
            </a:r>
            <a:r>
              <a:rPr lang="ru-RU" dirty="0"/>
              <a:t>.</a:t>
            </a:r>
          </a:p>
          <a:p>
            <a:pPr marL="45720" indent="0">
              <a:buNone/>
            </a:pPr>
            <a:r>
              <a:rPr lang="ru-RU" dirty="0" err="1" smtClean="0"/>
              <a:t>Дамудың</a:t>
            </a:r>
            <a:r>
              <a:rPr lang="ru-RU" dirty="0" smtClean="0"/>
              <a:t> </a:t>
            </a:r>
            <a:r>
              <a:rPr lang="ru-RU" dirty="0" err="1"/>
              <a:t>осындай</a:t>
            </a:r>
            <a:r>
              <a:rPr lang="ru-RU" dirty="0"/>
              <a:t> </a:t>
            </a:r>
            <a:r>
              <a:rPr lang="ru-RU" dirty="0" err="1"/>
              <a:t>күрделі</a:t>
            </a:r>
            <a:r>
              <a:rPr lang="ru-RU" dirty="0"/>
              <a:t> </a:t>
            </a:r>
            <a:r>
              <a:rPr lang="ru-RU" dirty="0" err="1"/>
              <a:t>процесі</a:t>
            </a:r>
            <a:r>
              <a:rPr lang="ru-RU" dirty="0"/>
              <a:t> </a:t>
            </a:r>
            <a:r>
              <a:rPr lang="ru-RU" dirty="0" err="1"/>
              <a:t>спорттық</a:t>
            </a:r>
            <a:r>
              <a:rPr lang="ru-RU" dirty="0"/>
              <a:t> </a:t>
            </a:r>
            <a:r>
              <a:rPr lang="ru-RU" dirty="0" err="1"/>
              <a:t>іс-әрекеттің</a:t>
            </a:r>
            <a:r>
              <a:rPr lang="ru-RU" dirty="0"/>
              <a:t> </a:t>
            </a:r>
            <a:r>
              <a:rPr lang="ru-RU" dirty="0" err="1"/>
              <a:t>әртүрлі</a:t>
            </a:r>
            <a:r>
              <a:rPr lang="ru-RU" dirty="0"/>
              <a:t> </a:t>
            </a:r>
            <a:r>
              <a:rPr lang="ru-RU" dirty="0" err="1"/>
              <a:t>жағдайларында</a:t>
            </a:r>
            <a:r>
              <a:rPr lang="ru-RU" dirty="0"/>
              <a:t> </a:t>
            </a:r>
            <a:r>
              <a:rPr lang="ru-RU" dirty="0" err="1"/>
              <a:t>спортшының</a:t>
            </a:r>
            <a:r>
              <a:rPr lang="ru-RU" dirty="0"/>
              <a:t> </a:t>
            </a:r>
            <a:r>
              <a:rPr lang="ru-RU" dirty="0" err="1"/>
              <a:t>мінез-құлқы</a:t>
            </a:r>
            <a:r>
              <a:rPr lang="ru-RU" dirty="0"/>
              <a:t> мен </a:t>
            </a:r>
            <a:r>
              <a:rPr lang="ru-RU" dirty="0" err="1"/>
              <a:t>жай-күйін</a:t>
            </a:r>
            <a:r>
              <a:rPr lang="ru-RU" dirty="0"/>
              <a:t> </a:t>
            </a:r>
            <a:r>
              <a:rPr lang="ru-RU" dirty="0" err="1"/>
              <a:t>басқару</a:t>
            </a:r>
            <a:r>
              <a:rPr lang="ru-RU" dirty="0"/>
              <a:t> </a:t>
            </a:r>
            <a:r>
              <a:rPr lang="ru-RU" dirty="0" err="1"/>
              <a:t>арқылы</a:t>
            </a:r>
            <a:r>
              <a:rPr lang="ru-RU" dirty="0"/>
              <a:t> </a:t>
            </a:r>
            <a:r>
              <a:rPr lang="ru-RU" dirty="0" err="1"/>
              <a:t>іске</a:t>
            </a:r>
            <a:r>
              <a:rPr lang="ru-RU" dirty="0"/>
              <a:t> </a:t>
            </a:r>
            <a:r>
              <a:rPr lang="ru-RU" dirty="0" err="1"/>
              <a:t>асады</a:t>
            </a:r>
            <a:r>
              <a:rPr lang="ru-RU" dirty="0"/>
              <a:t>. </a:t>
            </a:r>
            <a:r>
              <a:rPr lang="ru-RU" dirty="0" err="1"/>
              <a:t>Психологиялық</a:t>
            </a:r>
            <a:r>
              <a:rPr lang="ru-RU" dirty="0"/>
              <a:t> </a:t>
            </a:r>
            <a:r>
              <a:rPr lang="ru-RU" dirty="0" err="1"/>
              <a:t>жай-күйді</a:t>
            </a:r>
            <a:r>
              <a:rPr lang="ru-RU" dirty="0"/>
              <a:t> </a:t>
            </a:r>
            <a:r>
              <a:rPr lang="ru-RU" dirty="0" err="1"/>
              <a:t>басқару</a:t>
            </a:r>
            <a:r>
              <a:rPr lang="ru-RU" dirty="0"/>
              <a:t> мен </a:t>
            </a:r>
            <a:r>
              <a:rPr lang="ru-RU" dirty="0" err="1"/>
              <a:t>жеке</a:t>
            </a:r>
            <a:r>
              <a:rPr lang="ru-RU" dirty="0"/>
              <a:t> </a:t>
            </a:r>
            <a:r>
              <a:rPr lang="ru-RU" dirty="0" err="1"/>
              <a:t>тұлға</a:t>
            </a:r>
            <a:r>
              <a:rPr lang="ru-RU" dirty="0"/>
              <a:t> </a:t>
            </a:r>
            <a:r>
              <a:rPr lang="ru-RU" dirty="0" err="1"/>
              <a:t>қасиеттерін</a:t>
            </a:r>
            <a:r>
              <a:rPr lang="ru-RU" dirty="0"/>
              <a:t> </a:t>
            </a:r>
            <a:r>
              <a:rPr lang="ru-RU" dirty="0" err="1"/>
              <a:t>тәрбиелеу</a:t>
            </a:r>
            <a:r>
              <a:rPr lang="ru-RU" dirty="0"/>
              <a:t> </a:t>
            </a:r>
            <a:r>
              <a:rPr lang="ru-RU" dirty="0" err="1"/>
              <a:t>іс-әрекет</a:t>
            </a:r>
            <a:r>
              <a:rPr lang="ru-RU" dirty="0"/>
              <a:t> пен </a:t>
            </a:r>
            <a:r>
              <a:rPr lang="ru-RU" dirty="0" err="1"/>
              <a:t>оның</a:t>
            </a:r>
            <a:r>
              <a:rPr lang="ru-RU" dirty="0"/>
              <a:t> </a:t>
            </a:r>
            <a:r>
              <a:rPr lang="ru-RU" dirty="0" err="1"/>
              <a:t>нәтижесі</a:t>
            </a:r>
            <a:r>
              <a:rPr lang="ru-RU" dirty="0"/>
              <a:t> </a:t>
            </a:r>
            <a:r>
              <a:rPr lang="ru-RU" dirty="0" err="1"/>
              <a:t>ретінде</a:t>
            </a:r>
            <a:r>
              <a:rPr lang="ru-RU" dirty="0"/>
              <a:t> </a:t>
            </a:r>
            <a:r>
              <a:rPr lang="ru-RU" dirty="0" err="1"/>
              <a:t>бір-бірімен</a:t>
            </a:r>
            <a:r>
              <a:rPr lang="ru-RU" dirty="0"/>
              <a:t> </a:t>
            </a:r>
            <a:r>
              <a:rPr lang="ru-RU" dirty="0" err="1"/>
              <a:t>тығыз</a:t>
            </a:r>
            <a:r>
              <a:rPr lang="ru-RU" dirty="0"/>
              <a:t> </a:t>
            </a:r>
            <a:r>
              <a:rPr lang="ru-RU" dirty="0" err="1"/>
              <a:t>байланысты</a:t>
            </a:r>
            <a:r>
              <a:rPr lang="ru-RU" dirty="0"/>
              <a:t>. </a:t>
            </a:r>
            <a:r>
              <a:rPr lang="ru-RU" dirty="0" err="1"/>
              <a:t>Жақсы</a:t>
            </a:r>
            <a:r>
              <a:rPr lang="ru-RU" dirty="0"/>
              <a:t> </a:t>
            </a:r>
            <a:r>
              <a:rPr lang="ru-RU" dirty="0" err="1"/>
              <a:t>ұйымдастырылған</a:t>
            </a:r>
            <a:r>
              <a:rPr lang="ru-RU" dirty="0"/>
              <a:t> </a:t>
            </a:r>
            <a:r>
              <a:rPr lang="ru-RU" dirty="0" err="1"/>
              <a:t>және</a:t>
            </a:r>
            <a:r>
              <a:rPr lang="ru-RU" dirty="0"/>
              <a:t> </a:t>
            </a:r>
            <a:r>
              <a:rPr lang="ru-RU" dirty="0" err="1"/>
              <a:t>жеткілікті</a:t>
            </a:r>
            <a:r>
              <a:rPr lang="ru-RU" dirty="0"/>
              <a:t> </a:t>
            </a:r>
            <a:r>
              <a:rPr lang="ru-RU" dirty="0" err="1"/>
              <a:t>ұзақ</a:t>
            </a:r>
            <a:r>
              <a:rPr lang="ru-RU" dirty="0"/>
              <a:t> </a:t>
            </a:r>
            <a:r>
              <a:rPr lang="ru-RU" dirty="0" err="1"/>
              <a:t>психологиялық</a:t>
            </a:r>
            <a:r>
              <a:rPr lang="ru-RU" dirty="0"/>
              <a:t> </a:t>
            </a:r>
            <a:r>
              <a:rPr lang="ru-RU" dirty="0" err="1"/>
              <a:t>дайындық</a:t>
            </a:r>
            <a:r>
              <a:rPr lang="ru-RU" dirty="0"/>
              <a:t>, </a:t>
            </a:r>
            <a:r>
              <a:rPr lang="ru-RU" dirty="0" err="1"/>
              <a:t>спортшыны</a:t>
            </a:r>
            <a:r>
              <a:rPr lang="ru-RU" dirty="0"/>
              <a:t> </a:t>
            </a:r>
            <a:r>
              <a:rPr lang="ru-RU" dirty="0" err="1"/>
              <a:t>басқару</a:t>
            </a:r>
            <a:r>
              <a:rPr lang="ru-RU" dirty="0"/>
              <a:t> </a:t>
            </a:r>
            <a:r>
              <a:rPr lang="ru-RU" dirty="0" err="1"/>
              <a:t>қажеттілігінің</a:t>
            </a:r>
            <a:r>
              <a:rPr lang="ru-RU" dirty="0"/>
              <a:t> </a:t>
            </a:r>
            <a:r>
              <a:rPr lang="ru-RU" dirty="0" err="1"/>
              <a:t>одан</a:t>
            </a:r>
            <a:r>
              <a:rPr lang="ru-RU" dirty="0"/>
              <a:t> </a:t>
            </a:r>
            <a:r>
              <a:rPr lang="ru-RU" dirty="0" err="1"/>
              <a:t>әрі</a:t>
            </a:r>
            <a:r>
              <a:rPr lang="ru-RU" dirty="0"/>
              <a:t> </a:t>
            </a:r>
            <a:r>
              <a:rPr lang="ru-RU" dirty="0" err="1"/>
              <a:t>азаюына</a:t>
            </a:r>
            <a:r>
              <a:rPr lang="ru-RU" dirty="0"/>
              <a:t> </a:t>
            </a:r>
            <a:r>
              <a:rPr lang="ru-RU" dirty="0" err="1"/>
              <a:t>әкелуде</a:t>
            </a:r>
            <a:r>
              <a:rPr lang="ru-RU" dirty="0"/>
              <a:t>. </a:t>
            </a:r>
            <a:r>
              <a:rPr lang="ru-RU" dirty="0" err="1"/>
              <a:t>Өзін-өзі</a:t>
            </a:r>
            <a:r>
              <a:rPr lang="ru-RU" dirty="0"/>
              <a:t> </a:t>
            </a:r>
            <a:r>
              <a:rPr lang="ru-RU" dirty="0" err="1"/>
              <a:t>басқаруды</a:t>
            </a:r>
            <a:r>
              <a:rPr lang="ru-RU" dirty="0"/>
              <a:t>, </a:t>
            </a:r>
            <a:r>
              <a:rPr lang="ru-RU" dirty="0" err="1"/>
              <a:t>өзін-өзі</a:t>
            </a:r>
            <a:r>
              <a:rPr lang="ru-RU" dirty="0"/>
              <a:t> </a:t>
            </a:r>
            <a:r>
              <a:rPr lang="ru-RU" dirty="0" err="1"/>
              <a:t>реттеуді</a:t>
            </a:r>
            <a:r>
              <a:rPr lang="ru-RU" dirty="0"/>
              <a:t> </a:t>
            </a:r>
            <a:r>
              <a:rPr lang="ru-RU" dirty="0" err="1"/>
              <a:t>жетілдіру</a:t>
            </a:r>
            <a:r>
              <a:rPr lang="ru-RU" dirty="0"/>
              <a:t> </a:t>
            </a:r>
            <a:r>
              <a:rPr lang="ru-RU" dirty="0" err="1"/>
              <a:t>жүйесі</a:t>
            </a:r>
            <a:r>
              <a:rPr lang="ru-RU" dirty="0"/>
              <a:t> </a:t>
            </a:r>
            <a:r>
              <a:rPr lang="ru-RU" dirty="0" err="1"/>
              <a:t>спортшының</a:t>
            </a:r>
            <a:r>
              <a:rPr lang="ru-RU" dirty="0"/>
              <a:t> </a:t>
            </a:r>
            <a:r>
              <a:rPr lang="ru-RU" dirty="0" err="1"/>
              <a:t>жеке</a:t>
            </a:r>
            <a:r>
              <a:rPr lang="ru-RU" dirty="0"/>
              <a:t> </a:t>
            </a:r>
            <a:r>
              <a:rPr lang="ru-RU" dirty="0" err="1"/>
              <a:t>тұлғасының</a:t>
            </a:r>
            <a:r>
              <a:rPr lang="ru-RU" dirty="0"/>
              <a:t> </a:t>
            </a:r>
            <a:r>
              <a:rPr lang="ru-RU" dirty="0" err="1"/>
              <a:t>маңызды</a:t>
            </a:r>
            <a:r>
              <a:rPr lang="ru-RU" dirty="0"/>
              <a:t> </a:t>
            </a:r>
            <a:r>
              <a:rPr lang="ru-RU" dirty="0" err="1"/>
              <a:t>мінездемесі</a:t>
            </a:r>
            <a:r>
              <a:rPr lang="ru-RU" dirty="0"/>
              <a:t> </a:t>
            </a:r>
            <a:r>
              <a:rPr lang="ru-RU" dirty="0" err="1"/>
              <a:t>ретінде</a:t>
            </a:r>
            <a:r>
              <a:rPr lang="ru-RU" dirty="0"/>
              <a:t> </a:t>
            </a:r>
            <a:r>
              <a:rPr lang="ru-RU" dirty="0" err="1"/>
              <a:t>оған</a:t>
            </a:r>
            <a:r>
              <a:rPr lang="ru-RU" dirty="0"/>
              <a:t> </a:t>
            </a:r>
            <a:r>
              <a:rPr lang="ru-RU" dirty="0" err="1"/>
              <a:t>жаттығу</a:t>
            </a:r>
            <a:r>
              <a:rPr lang="ru-RU" dirty="0"/>
              <a:t> </a:t>
            </a:r>
            <a:r>
              <a:rPr lang="ru-RU" dirty="0" err="1"/>
              <a:t>кезінде</a:t>
            </a:r>
            <a:r>
              <a:rPr lang="ru-RU" dirty="0"/>
              <a:t> де, </a:t>
            </a:r>
            <a:r>
              <a:rPr lang="ru-RU" dirty="0" err="1"/>
              <a:t>жарыстар</a:t>
            </a:r>
            <a:r>
              <a:rPr lang="ru-RU" dirty="0"/>
              <a:t> </a:t>
            </a:r>
            <a:r>
              <a:rPr lang="ru-RU" dirty="0" err="1"/>
              <a:t>кезінде</a:t>
            </a:r>
            <a:r>
              <a:rPr lang="ru-RU" dirty="0"/>
              <a:t> де </a:t>
            </a:r>
            <a:r>
              <a:rPr lang="ru-RU" dirty="0" err="1"/>
              <a:t>көп</a:t>
            </a:r>
            <a:r>
              <a:rPr lang="ru-RU" dirty="0"/>
              <a:t> </a:t>
            </a:r>
            <a:r>
              <a:rPr lang="ru-RU" dirty="0" err="1"/>
              <a:t>байқала</a:t>
            </a:r>
            <a:r>
              <a:rPr lang="ru-RU" dirty="0"/>
              <a:t> </a:t>
            </a:r>
            <a:r>
              <a:rPr lang="ru-RU" dirty="0" err="1"/>
              <a:t>бермейтін</a:t>
            </a:r>
            <a:r>
              <a:rPr lang="ru-RU" dirty="0"/>
              <a:t> </a:t>
            </a:r>
            <a:r>
              <a:rPr lang="ru-RU" dirty="0" err="1"/>
              <a:t>резервті</a:t>
            </a:r>
            <a:r>
              <a:rPr lang="ru-RU" dirty="0"/>
              <a:t> </a:t>
            </a:r>
            <a:r>
              <a:rPr lang="ru-RU" dirty="0" err="1"/>
              <a:t>мүмкіндік</a:t>
            </a:r>
            <a:r>
              <a:rPr lang="ru-RU" dirty="0"/>
              <a:t>.</a:t>
            </a:r>
          </a:p>
        </p:txBody>
      </p:sp>
    </p:spTree>
    <p:extLst>
      <p:ext uri="{BB962C8B-B14F-4D97-AF65-F5344CB8AC3E}">
        <p14:creationId xmlns:p14="http://schemas.microsoft.com/office/powerpoint/2010/main" val="1971315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14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0" y="0"/>
            <a:ext cx="4932039" cy="6952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5962" y="0"/>
            <a:ext cx="423039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3046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122"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2474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вальная выноска 3"/>
          <p:cNvSpPr/>
          <p:nvPr/>
        </p:nvSpPr>
        <p:spPr>
          <a:xfrm>
            <a:off x="683568" y="194320"/>
            <a:ext cx="7632848" cy="61264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err="1" smtClean="0">
                <a:solidFill>
                  <a:srgbClr val="FFFF00"/>
                </a:solidFill>
              </a:rPr>
              <a:t>Спорттағы</a:t>
            </a:r>
            <a:r>
              <a:rPr lang="ru-RU" sz="2400" dirty="0" smtClean="0">
                <a:solidFill>
                  <a:srgbClr val="FFFF00"/>
                </a:solidFill>
              </a:rPr>
              <a:t> </a:t>
            </a:r>
            <a:r>
              <a:rPr lang="ru-RU" sz="2400" dirty="0" err="1" smtClean="0">
                <a:solidFill>
                  <a:srgbClr val="FFFF00"/>
                </a:solidFill>
              </a:rPr>
              <a:t>тактикалық</a:t>
            </a:r>
            <a:r>
              <a:rPr lang="ru-RU" sz="2400" dirty="0" smtClean="0">
                <a:solidFill>
                  <a:srgbClr val="FFFF00"/>
                </a:solidFill>
              </a:rPr>
              <a:t> </a:t>
            </a:r>
            <a:r>
              <a:rPr lang="ru-RU" sz="2400" dirty="0" err="1" smtClean="0">
                <a:solidFill>
                  <a:srgbClr val="FFFF00"/>
                </a:solidFill>
              </a:rPr>
              <a:t>ойлау</a:t>
            </a:r>
            <a:r>
              <a:rPr lang="ru-RU" sz="2400" dirty="0" smtClean="0">
                <a:solidFill>
                  <a:srgbClr val="FFFF00"/>
                </a:solidFill>
              </a:rPr>
              <a:t> </a:t>
            </a:r>
            <a:r>
              <a:rPr lang="ru-RU" sz="2400" dirty="0" err="1" smtClean="0">
                <a:solidFill>
                  <a:srgbClr val="FFFF00"/>
                </a:solidFill>
              </a:rPr>
              <a:t>деген</a:t>
            </a:r>
            <a:r>
              <a:rPr lang="ru-RU" sz="2400" dirty="0" smtClean="0">
                <a:solidFill>
                  <a:srgbClr val="FFFF00"/>
                </a:solidFill>
              </a:rPr>
              <a:t> !</a:t>
            </a:r>
            <a:endParaRPr lang="ru-RU" sz="2400" dirty="0">
              <a:solidFill>
                <a:srgbClr val="FFFF00"/>
              </a:solidFill>
            </a:endParaRPr>
          </a:p>
        </p:txBody>
      </p:sp>
      <p:sp>
        <p:nvSpPr>
          <p:cNvPr id="5" name="Выноска со стрелкой вправо 4"/>
          <p:cNvSpPr/>
          <p:nvPr/>
        </p:nvSpPr>
        <p:spPr>
          <a:xfrm>
            <a:off x="467544" y="1412776"/>
            <a:ext cx="4752528" cy="4752528"/>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err="1" smtClean="0">
                <a:solidFill>
                  <a:srgbClr val="FFFF00"/>
                </a:solidFill>
              </a:rPr>
              <a:t>Психологияда</a:t>
            </a:r>
            <a:r>
              <a:rPr lang="ru-RU" sz="2000" dirty="0" smtClean="0">
                <a:solidFill>
                  <a:srgbClr val="FFFF00"/>
                </a:solidFill>
              </a:rPr>
              <a:t> </a:t>
            </a:r>
            <a:r>
              <a:rPr lang="ru-RU" sz="2000" dirty="0" err="1" smtClean="0">
                <a:solidFill>
                  <a:srgbClr val="FFFF00"/>
                </a:solidFill>
              </a:rPr>
              <a:t>ойлау</a:t>
            </a:r>
            <a:r>
              <a:rPr lang="ru-RU" sz="2000" dirty="0" smtClean="0">
                <a:solidFill>
                  <a:srgbClr val="FFFF00"/>
                </a:solidFill>
              </a:rPr>
              <a:t> </a:t>
            </a:r>
            <a:r>
              <a:rPr lang="ru-RU" sz="2000" dirty="0" err="1" smtClean="0">
                <a:solidFill>
                  <a:srgbClr val="FFFF00"/>
                </a:solidFill>
              </a:rPr>
              <a:t>тапсымаларын</a:t>
            </a:r>
            <a:r>
              <a:rPr lang="ru-RU" sz="2000" dirty="0" smtClean="0">
                <a:solidFill>
                  <a:srgbClr val="FFFF00"/>
                </a:solidFill>
              </a:rPr>
              <a:t> </a:t>
            </a:r>
            <a:r>
              <a:rPr lang="ru-RU" sz="2000" dirty="0" err="1" smtClean="0">
                <a:solidFill>
                  <a:srgbClr val="FFFF00"/>
                </a:solidFill>
              </a:rPr>
              <a:t>шешу</a:t>
            </a:r>
            <a:r>
              <a:rPr lang="ru-RU" sz="2000" dirty="0" smtClean="0">
                <a:solidFill>
                  <a:srgbClr val="FFFF00"/>
                </a:solidFill>
              </a:rPr>
              <a:t>, </a:t>
            </a:r>
            <a:r>
              <a:rPr lang="ru-RU" sz="2000" dirty="0" err="1" smtClean="0">
                <a:solidFill>
                  <a:srgbClr val="FFFF00"/>
                </a:solidFill>
              </a:rPr>
              <a:t>ақпаратты</a:t>
            </a:r>
            <a:r>
              <a:rPr lang="ru-RU" sz="2000" dirty="0" smtClean="0">
                <a:solidFill>
                  <a:srgbClr val="FFFF00"/>
                </a:solidFill>
              </a:rPr>
              <a:t> </a:t>
            </a:r>
            <a:r>
              <a:rPr lang="ru-RU" sz="2000" dirty="0" err="1" smtClean="0">
                <a:solidFill>
                  <a:srgbClr val="FFFF00"/>
                </a:solidFill>
              </a:rPr>
              <a:t>өңдеу</a:t>
            </a:r>
            <a:r>
              <a:rPr lang="ru-RU" sz="2000" dirty="0" smtClean="0">
                <a:solidFill>
                  <a:srgbClr val="FFFF00"/>
                </a:solidFill>
              </a:rPr>
              <a:t>, оны </a:t>
            </a:r>
            <a:r>
              <a:rPr lang="ru-RU" sz="2000" dirty="0" err="1" smtClean="0">
                <a:solidFill>
                  <a:srgbClr val="FFFF00"/>
                </a:solidFill>
              </a:rPr>
              <a:t>түсіну</a:t>
            </a:r>
            <a:r>
              <a:rPr lang="ru-RU" sz="2000" dirty="0" smtClean="0">
                <a:solidFill>
                  <a:srgbClr val="FFFF00"/>
                </a:solidFill>
              </a:rPr>
              <a:t>, </a:t>
            </a:r>
            <a:r>
              <a:rPr lang="ru-RU" sz="2000" dirty="0" err="1" smtClean="0">
                <a:solidFill>
                  <a:srgbClr val="FFFF00"/>
                </a:solidFill>
              </a:rPr>
              <a:t>ақпаратты</a:t>
            </a:r>
            <a:r>
              <a:rPr lang="ru-RU" sz="2000" dirty="0" smtClean="0">
                <a:solidFill>
                  <a:srgbClr val="FFFF00"/>
                </a:solidFill>
              </a:rPr>
              <a:t> </a:t>
            </a:r>
            <a:r>
              <a:rPr lang="ru-RU" sz="2000" dirty="0" err="1" smtClean="0">
                <a:solidFill>
                  <a:srgbClr val="FFFF00"/>
                </a:solidFill>
              </a:rPr>
              <a:t>макроқұрылымдау</a:t>
            </a:r>
            <a:r>
              <a:rPr lang="ru-RU" sz="2000" dirty="0" smtClean="0">
                <a:solidFill>
                  <a:srgbClr val="FFFF00"/>
                </a:solidFill>
              </a:rPr>
              <a:t>, </a:t>
            </a:r>
            <a:r>
              <a:rPr lang="ru-RU" sz="2000" dirty="0" err="1" smtClean="0">
                <a:solidFill>
                  <a:srgbClr val="FFFF00"/>
                </a:solidFill>
              </a:rPr>
              <a:t>адамның</a:t>
            </a:r>
            <a:r>
              <a:rPr lang="ru-RU" sz="2000" dirty="0" smtClean="0">
                <a:solidFill>
                  <a:srgbClr val="FFFF00"/>
                </a:solidFill>
              </a:rPr>
              <a:t> </a:t>
            </a:r>
            <a:r>
              <a:rPr lang="ru-RU" sz="2000" dirty="0" err="1" smtClean="0">
                <a:solidFill>
                  <a:srgbClr val="FFFF00"/>
                </a:solidFill>
              </a:rPr>
              <a:t>оперативті</a:t>
            </a:r>
            <a:r>
              <a:rPr lang="ru-RU" sz="2000" dirty="0" smtClean="0">
                <a:solidFill>
                  <a:srgbClr val="FFFF00"/>
                </a:solidFill>
              </a:rPr>
              <a:t> </a:t>
            </a:r>
            <a:r>
              <a:rPr lang="ru-RU" sz="2000" dirty="0" err="1" smtClean="0">
                <a:solidFill>
                  <a:srgbClr val="FFFF00"/>
                </a:solidFill>
              </a:rPr>
              <a:t>есте</a:t>
            </a:r>
            <a:r>
              <a:rPr lang="ru-RU" sz="2000" dirty="0" smtClean="0">
                <a:solidFill>
                  <a:srgbClr val="FFFF00"/>
                </a:solidFill>
              </a:rPr>
              <a:t> </a:t>
            </a:r>
            <a:r>
              <a:rPr lang="ru-RU" sz="2000" dirty="0" err="1" smtClean="0">
                <a:solidFill>
                  <a:srgbClr val="FFFF00"/>
                </a:solidFill>
              </a:rPr>
              <a:t>сақтау</a:t>
            </a:r>
            <a:r>
              <a:rPr lang="ru-RU" sz="2000" dirty="0" smtClean="0">
                <a:solidFill>
                  <a:srgbClr val="FFFF00"/>
                </a:solidFill>
              </a:rPr>
              <a:t> </a:t>
            </a:r>
            <a:r>
              <a:rPr lang="ru-RU" sz="2000" dirty="0" err="1" smtClean="0">
                <a:solidFill>
                  <a:srgbClr val="FFFF00"/>
                </a:solidFill>
              </a:rPr>
              <a:t>көлеміне</a:t>
            </a:r>
            <a:r>
              <a:rPr lang="ru-RU" sz="2000" dirty="0" smtClean="0">
                <a:solidFill>
                  <a:srgbClr val="FFFF00"/>
                </a:solidFill>
              </a:rPr>
              <a:t> </a:t>
            </a:r>
            <a:r>
              <a:rPr lang="ru-RU" sz="2000" dirty="0" err="1" smtClean="0">
                <a:solidFill>
                  <a:srgbClr val="FFFF00"/>
                </a:solidFill>
              </a:rPr>
              <a:t>сәйкес</a:t>
            </a:r>
            <a:r>
              <a:rPr lang="ru-RU" sz="2000" dirty="0" smtClean="0">
                <a:solidFill>
                  <a:srgbClr val="FFFF00"/>
                </a:solidFill>
              </a:rPr>
              <a:t> </a:t>
            </a:r>
            <a:r>
              <a:rPr lang="ru-RU" sz="2000" dirty="0" err="1" smtClean="0">
                <a:solidFill>
                  <a:srgbClr val="FFFF00"/>
                </a:solidFill>
              </a:rPr>
              <a:t>тығыздау</a:t>
            </a:r>
            <a:r>
              <a:rPr lang="ru-RU" sz="2000" dirty="0">
                <a:solidFill>
                  <a:srgbClr val="FFFF00"/>
                </a:solidFill>
              </a:rPr>
              <a:t>,</a:t>
            </a:r>
            <a:r>
              <a:rPr lang="ru-RU" sz="2000" dirty="0" smtClean="0">
                <a:solidFill>
                  <a:srgbClr val="FFFF00"/>
                </a:solidFill>
              </a:rPr>
              <a:t> </a:t>
            </a:r>
            <a:r>
              <a:rPr lang="ru-RU" sz="2000" dirty="0" err="1" smtClean="0">
                <a:solidFill>
                  <a:srgbClr val="FFFF00"/>
                </a:solidFill>
              </a:rPr>
              <a:t>ретінде</a:t>
            </a:r>
            <a:r>
              <a:rPr lang="ru-RU" sz="2000" dirty="0" smtClean="0">
                <a:solidFill>
                  <a:srgbClr val="FFFF00"/>
                </a:solidFill>
              </a:rPr>
              <a:t> </a:t>
            </a:r>
            <a:r>
              <a:rPr lang="ru-RU" sz="2000" dirty="0" err="1" smtClean="0">
                <a:solidFill>
                  <a:srgbClr val="FFFF00"/>
                </a:solidFill>
              </a:rPr>
              <a:t>қарастырылады</a:t>
            </a:r>
            <a:r>
              <a:rPr lang="ru-RU" sz="2000" dirty="0" smtClean="0">
                <a:solidFill>
                  <a:srgbClr val="FFFF00"/>
                </a:solidFill>
              </a:rPr>
              <a:t> </a:t>
            </a:r>
            <a:r>
              <a:rPr lang="ru-RU" sz="2000" dirty="0" err="1" smtClean="0">
                <a:solidFill>
                  <a:srgbClr val="FFFF00"/>
                </a:solidFill>
              </a:rPr>
              <a:t>Спортта</a:t>
            </a:r>
            <a:r>
              <a:rPr lang="ru-RU" sz="2000" dirty="0" smtClean="0">
                <a:solidFill>
                  <a:srgbClr val="FFFF00"/>
                </a:solidFill>
              </a:rPr>
              <a:t> </a:t>
            </a:r>
            <a:r>
              <a:rPr lang="ru-RU" sz="2000" dirty="0" err="1" smtClean="0">
                <a:solidFill>
                  <a:srgbClr val="FFFF00"/>
                </a:solidFill>
              </a:rPr>
              <a:t>тактикалық</a:t>
            </a:r>
            <a:r>
              <a:rPr lang="ru-RU" sz="2000" dirty="0" smtClean="0">
                <a:solidFill>
                  <a:srgbClr val="FFFF00"/>
                </a:solidFill>
              </a:rPr>
              <a:t> </a:t>
            </a:r>
            <a:r>
              <a:rPr lang="ru-RU" sz="2000" dirty="0" err="1" smtClean="0">
                <a:solidFill>
                  <a:srgbClr val="FFFF00"/>
                </a:solidFill>
              </a:rPr>
              <a:t>тапсырмаларды</a:t>
            </a:r>
            <a:r>
              <a:rPr lang="ru-RU" sz="2000" dirty="0" smtClean="0">
                <a:solidFill>
                  <a:srgbClr val="FFFF00"/>
                </a:solidFill>
              </a:rPr>
              <a:t> </a:t>
            </a:r>
            <a:r>
              <a:rPr lang="ru-RU" sz="2000" dirty="0" err="1" smtClean="0">
                <a:solidFill>
                  <a:srgbClr val="FFFF00"/>
                </a:solidFill>
              </a:rPr>
              <a:t>шешу</a:t>
            </a:r>
            <a:r>
              <a:rPr lang="ru-RU" sz="2000" dirty="0" smtClean="0">
                <a:solidFill>
                  <a:srgbClr val="FFFF00"/>
                </a:solidFill>
              </a:rPr>
              <a:t> </a:t>
            </a:r>
            <a:r>
              <a:rPr lang="ru-RU" sz="2000" dirty="0" err="1" smtClean="0">
                <a:solidFill>
                  <a:srgbClr val="FFFF00"/>
                </a:solidFill>
              </a:rPr>
              <a:t>және</a:t>
            </a:r>
            <a:r>
              <a:rPr lang="ru-RU" sz="2000" dirty="0" smtClean="0">
                <a:solidFill>
                  <a:srgbClr val="FFFF00"/>
                </a:solidFill>
              </a:rPr>
              <a:t> </a:t>
            </a:r>
            <a:r>
              <a:rPr lang="ru-RU" sz="2000" dirty="0" err="1" smtClean="0">
                <a:solidFill>
                  <a:srgbClr val="FFFF00"/>
                </a:solidFill>
              </a:rPr>
              <a:t>тактикалық</a:t>
            </a:r>
            <a:r>
              <a:rPr lang="ru-RU" sz="2000" dirty="0" smtClean="0">
                <a:solidFill>
                  <a:srgbClr val="FFFF00"/>
                </a:solidFill>
              </a:rPr>
              <a:t> </a:t>
            </a:r>
            <a:r>
              <a:rPr lang="ru-RU" sz="2000" dirty="0" err="1" smtClean="0">
                <a:solidFill>
                  <a:srgbClr val="FFFF00"/>
                </a:solidFill>
              </a:rPr>
              <a:t>ойлау</a:t>
            </a:r>
            <a:r>
              <a:rPr lang="ru-RU" sz="2000" dirty="0" smtClean="0">
                <a:solidFill>
                  <a:srgbClr val="FFFF00"/>
                </a:solidFill>
              </a:rPr>
              <a:t> </a:t>
            </a:r>
            <a:r>
              <a:rPr lang="ru-RU" sz="2000" dirty="0" err="1" smtClean="0">
                <a:solidFill>
                  <a:srgbClr val="FFFF00"/>
                </a:solidFill>
              </a:rPr>
              <a:t>туралы</a:t>
            </a:r>
            <a:r>
              <a:rPr lang="ru-RU" sz="2000" dirty="0" smtClean="0">
                <a:solidFill>
                  <a:srgbClr val="FFFF00"/>
                </a:solidFill>
              </a:rPr>
              <a:t> </a:t>
            </a:r>
            <a:r>
              <a:rPr lang="ru-RU" sz="2000" dirty="0" err="1" smtClean="0">
                <a:solidFill>
                  <a:srgbClr val="FFFF00"/>
                </a:solidFill>
              </a:rPr>
              <a:t>айтуға</a:t>
            </a:r>
            <a:r>
              <a:rPr lang="ru-RU" sz="2000" dirty="0" smtClean="0">
                <a:solidFill>
                  <a:srgbClr val="FFFF00"/>
                </a:solidFill>
              </a:rPr>
              <a:t> </a:t>
            </a:r>
            <a:r>
              <a:rPr lang="ru-RU" sz="2000" dirty="0" err="1" smtClean="0">
                <a:solidFill>
                  <a:srgbClr val="FFFF00"/>
                </a:solidFill>
              </a:rPr>
              <a:t>болады</a:t>
            </a:r>
            <a:r>
              <a:rPr lang="ru-RU" sz="2000" dirty="0" smtClean="0">
                <a:solidFill>
                  <a:srgbClr val="FFFF00"/>
                </a:solidFill>
              </a:rPr>
              <a:t>.</a:t>
            </a:r>
            <a:endParaRPr lang="ru-RU" sz="2000" dirty="0">
              <a:solidFill>
                <a:srgbClr val="FFFF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1412776"/>
            <a:ext cx="3851920"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6255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Выноска со стрелкой вниз 3"/>
          <p:cNvSpPr/>
          <p:nvPr/>
        </p:nvSpPr>
        <p:spPr>
          <a:xfrm>
            <a:off x="999946" y="116632"/>
            <a:ext cx="6984776" cy="95485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err="1" smtClean="0">
                <a:solidFill>
                  <a:srgbClr val="FFFF00"/>
                </a:solidFill>
              </a:rPr>
              <a:t>Тактикалық</a:t>
            </a:r>
            <a:r>
              <a:rPr lang="ru-RU" sz="2000" dirty="0" smtClean="0">
                <a:solidFill>
                  <a:srgbClr val="FFFF00"/>
                </a:solidFill>
              </a:rPr>
              <a:t> </a:t>
            </a:r>
            <a:r>
              <a:rPr lang="ru-RU" sz="2000" dirty="0" err="1" smtClean="0">
                <a:solidFill>
                  <a:srgbClr val="FFFF00"/>
                </a:solidFill>
              </a:rPr>
              <a:t>ойлауды</a:t>
            </a:r>
            <a:r>
              <a:rPr lang="ru-RU" sz="2000" dirty="0" smtClean="0">
                <a:solidFill>
                  <a:srgbClr val="FFFF00"/>
                </a:solidFill>
              </a:rPr>
              <a:t> </a:t>
            </a:r>
            <a:r>
              <a:rPr lang="ru-RU" sz="2000" dirty="0" err="1" smtClean="0">
                <a:solidFill>
                  <a:srgbClr val="FFFF00"/>
                </a:solidFill>
              </a:rPr>
              <a:t>үстел</a:t>
            </a:r>
            <a:r>
              <a:rPr lang="ru-RU" sz="2000" dirty="0" smtClean="0">
                <a:solidFill>
                  <a:srgbClr val="FFFF00"/>
                </a:solidFill>
              </a:rPr>
              <a:t> </a:t>
            </a:r>
            <a:r>
              <a:rPr lang="ru-RU" sz="2000" dirty="0" err="1" smtClean="0">
                <a:solidFill>
                  <a:srgbClr val="FFFF00"/>
                </a:solidFill>
              </a:rPr>
              <a:t>теннисі</a:t>
            </a:r>
            <a:r>
              <a:rPr lang="ru-RU" sz="2000" dirty="0" smtClean="0">
                <a:solidFill>
                  <a:srgbClr val="FFFF00"/>
                </a:solidFill>
              </a:rPr>
              <a:t> </a:t>
            </a:r>
            <a:r>
              <a:rPr lang="ru-RU" sz="2000" dirty="0" err="1" smtClean="0">
                <a:solidFill>
                  <a:srgbClr val="FFFF00"/>
                </a:solidFill>
              </a:rPr>
              <a:t>спортымен</a:t>
            </a:r>
            <a:r>
              <a:rPr lang="ru-RU" sz="2000" dirty="0" smtClean="0">
                <a:solidFill>
                  <a:srgbClr val="FFFF00"/>
                </a:solidFill>
              </a:rPr>
              <a:t> </a:t>
            </a:r>
            <a:r>
              <a:rPr lang="ru-RU" sz="2000" dirty="0" err="1" smtClean="0">
                <a:solidFill>
                  <a:srgbClr val="FFFF00"/>
                </a:solidFill>
              </a:rPr>
              <a:t>түсіндіру</a:t>
            </a:r>
            <a:r>
              <a:rPr lang="ru-RU" sz="2000" dirty="0" smtClean="0">
                <a:solidFill>
                  <a:srgbClr val="FFFF00"/>
                </a:solidFill>
              </a:rPr>
              <a:t>.</a:t>
            </a:r>
            <a:endParaRPr lang="ru-RU" sz="2000" dirty="0">
              <a:solidFill>
                <a:srgbClr val="FFFF00"/>
              </a:solidFill>
            </a:endParaRPr>
          </a:p>
        </p:txBody>
      </p:sp>
      <p:sp>
        <p:nvSpPr>
          <p:cNvPr id="5" name="Выноска-облако 4"/>
          <p:cNvSpPr/>
          <p:nvPr/>
        </p:nvSpPr>
        <p:spPr>
          <a:xfrm>
            <a:off x="2483768" y="980728"/>
            <a:ext cx="6552728" cy="505658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err="1" smtClean="0"/>
              <a:t>Үстел</a:t>
            </a:r>
            <a:r>
              <a:rPr lang="ru-RU" dirty="0" smtClean="0"/>
              <a:t> </a:t>
            </a:r>
            <a:r>
              <a:rPr lang="ru-RU" dirty="0" err="1" smtClean="0"/>
              <a:t>теннисісіндегі</a:t>
            </a:r>
            <a:r>
              <a:rPr lang="ru-RU" dirty="0" smtClean="0"/>
              <a:t> </a:t>
            </a:r>
            <a:r>
              <a:rPr lang="ru-RU" dirty="0" err="1" smtClean="0"/>
              <a:t>ойыншы</a:t>
            </a:r>
            <a:r>
              <a:rPr lang="ru-RU" dirty="0" smtClean="0"/>
              <a:t> </a:t>
            </a:r>
            <a:r>
              <a:rPr lang="ru-RU" dirty="0" err="1" smtClean="0"/>
              <a:t>әр</a:t>
            </a:r>
            <a:r>
              <a:rPr lang="ru-RU" dirty="0" smtClean="0"/>
              <a:t> секунд </a:t>
            </a:r>
            <a:r>
              <a:rPr lang="ru-RU" dirty="0" err="1" smtClean="0"/>
              <a:t>сайын</a:t>
            </a:r>
            <a:r>
              <a:rPr lang="ru-RU" dirty="0" smtClean="0"/>
              <a:t> </a:t>
            </a:r>
            <a:r>
              <a:rPr lang="ru-RU" dirty="0" err="1" smtClean="0"/>
              <a:t>үш-төрт</a:t>
            </a:r>
            <a:r>
              <a:rPr lang="ru-RU" dirty="0" smtClean="0"/>
              <a:t> метр </a:t>
            </a:r>
            <a:r>
              <a:rPr lang="ru-RU" dirty="0" err="1" smtClean="0"/>
              <a:t>қашықтықтан</a:t>
            </a:r>
            <a:r>
              <a:rPr lang="ru-RU" dirty="0" smtClean="0"/>
              <a:t> </a:t>
            </a:r>
            <a:r>
              <a:rPr lang="ru-RU" dirty="0" err="1" smtClean="0"/>
              <a:t>келетін</a:t>
            </a:r>
            <a:r>
              <a:rPr lang="ru-RU" dirty="0" smtClean="0"/>
              <a:t> </a:t>
            </a:r>
            <a:r>
              <a:rPr lang="ru-RU" dirty="0" err="1" smtClean="0"/>
              <a:t>соққыларды</a:t>
            </a:r>
            <a:r>
              <a:rPr lang="ru-RU" dirty="0" smtClean="0"/>
              <a:t> </a:t>
            </a:r>
            <a:r>
              <a:rPr lang="ru-RU" dirty="0" err="1" smtClean="0"/>
              <a:t>қайтарады</a:t>
            </a:r>
            <a:r>
              <a:rPr lang="ru-RU" dirty="0" smtClean="0"/>
              <a:t>. </a:t>
            </a:r>
            <a:r>
              <a:rPr lang="ru-RU" dirty="0" err="1" smtClean="0"/>
              <a:t>Сондықтан</a:t>
            </a:r>
            <a:r>
              <a:rPr lang="ru-RU" dirty="0" smtClean="0"/>
              <a:t> </a:t>
            </a:r>
            <a:r>
              <a:rPr lang="ru-RU" dirty="0" err="1" smtClean="0"/>
              <a:t>ол</a:t>
            </a:r>
            <a:r>
              <a:rPr lang="ru-RU" dirty="0" smtClean="0"/>
              <a:t> </a:t>
            </a:r>
            <a:r>
              <a:rPr lang="ru-RU" dirty="0" err="1" smtClean="0"/>
              <a:t>үнемі</a:t>
            </a:r>
            <a:r>
              <a:rPr lang="ru-RU" dirty="0" smtClean="0"/>
              <a:t> </a:t>
            </a:r>
            <a:r>
              <a:rPr lang="ru-RU" dirty="0" err="1" smtClean="0"/>
              <a:t>жоғары</a:t>
            </a:r>
            <a:r>
              <a:rPr lang="ru-RU" dirty="0" smtClean="0"/>
              <a:t> </a:t>
            </a:r>
            <a:r>
              <a:rPr lang="ru-RU" dirty="0" err="1" smtClean="0"/>
              <a:t>дайындық</a:t>
            </a:r>
            <a:r>
              <a:rPr lang="ru-RU" dirty="0" smtClean="0"/>
              <a:t> </a:t>
            </a:r>
            <a:r>
              <a:rPr lang="ru-RU" dirty="0" err="1" smtClean="0"/>
              <a:t>жағдайында</a:t>
            </a:r>
            <a:r>
              <a:rPr lang="ru-RU" dirty="0" smtClean="0"/>
              <a:t> </a:t>
            </a:r>
            <a:r>
              <a:rPr lang="ru-RU" dirty="0" err="1" smtClean="0"/>
              <a:t>болып</a:t>
            </a:r>
            <a:r>
              <a:rPr lang="ru-RU" dirty="0" smtClean="0"/>
              <a:t>, </a:t>
            </a:r>
            <a:r>
              <a:rPr lang="ru-RU" dirty="0" err="1" smtClean="0"/>
              <a:t>допты</a:t>
            </a:r>
            <a:r>
              <a:rPr lang="ru-RU" dirty="0" smtClean="0"/>
              <a:t> </a:t>
            </a:r>
            <a:r>
              <a:rPr lang="ru-RU" dirty="0" err="1" smtClean="0"/>
              <a:t>жәй</a:t>
            </a:r>
            <a:r>
              <a:rPr lang="ru-RU" dirty="0" smtClean="0"/>
              <a:t> </a:t>
            </a:r>
            <a:r>
              <a:rPr lang="ru-RU" dirty="0" err="1" smtClean="0"/>
              <a:t>ғана</a:t>
            </a:r>
            <a:r>
              <a:rPr lang="ru-RU" dirty="0" smtClean="0"/>
              <a:t> </a:t>
            </a:r>
            <a:r>
              <a:rPr lang="ru-RU" dirty="0" err="1" smtClean="0"/>
              <a:t>тойтармайды</a:t>
            </a:r>
            <a:r>
              <a:rPr lang="ru-RU" dirty="0" smtClean="0"/>
              <a:t>, </a:t>
            </a:r>
            <a:r>
              <a:rPr lang="ru-RU" dirty="0" err="1" smtClean="0"/>
              <a:t>жауап</a:t>
            </a:r>
            <a:r>
              <a:rPr lang="ru-RU" dirty="0" smtClean="0"/>
              <a:t> </a:t>
            </a:r>
            <a:r>
              <a:rPr lang="ru-RU" dirty="0" err="1" smtClean="0"/>
              <a:t>доп</a:t>
            </a:r>
            <a:r>
              <a:rPr lang="ru-RU" dirty="0" smtClean="0"/>
              <a:t> </a:t>
            </a:r>
            <a:r>
              <a:rPr lang="ru-RU" dirty="0" err="1" smtClean="0"/>
              <a:t>қайтарады</a:t>
            </a:r>
            <a:r>
              <a:rPr lang="ru-RU" dirty="0" smtClean="0"/>
              <a:t>. </a:t>
            </a:r>
            <a:r>
              <a:rPr lang="ru-RU" dirty="0" err="1" smtClean="0"/>
              <a:t>Басқаша</a:t>
            </a:r>
            <a:r>
              <a:rPr lang="ru-RU" dirty="0" smtClean="0"/>
              <a:t> </a:t>
            </a:r>
            <a:r>
              <a:rPr lang="ru-RU" dirty="0" err="1" smtClean="0"/>
              <a:t>айтқанда</a:t>
            </a:r>
            <a:r>
              <a:rPr lang="ru-RU" dirty="0" smtClean="0"/>
              <a:t>, </a:t>
            </a:r>
            <a:r>
              <a:rPr lang="ru-RU" dirty="0" err="1" smtClean="0"/>
              <a:t>қарсыластар</a:t>
            </a:r>
            <a:r>
              <a:rPr lang="ru-RU" dirty="0" smtClean="0"/>
              <a:t> </a:t>
            </a:r>
            <a:r>
              <a:rPr lang="ru-RU" dirty="0" err="1" smtClean="0"/>
              <a:t>әр</a:t>
            </a:r>
            <a:r>
              <a:rPr lang="ru-RU" dirty="0" smtClean="0"/>
              <a:t> секунд </a:t>
            </a:r>
            <a:r>
              <a:rPr lang="ru-RU" dirty="0" err="1" smtClean="0"/>
              <a:t>сайын</a:t>
            </a:r>
            <a:r>
              <a:rPr lang="ru-RU" dirty="0" smtClean="0"/>
              <a:t> </a:t>
            </a:r>
            <a:r>
              <a:rPr lang="ru-RU" dirty="0" err="1" smtClean="0"/>
              <a:t>кезектесіп</a:t>
            </a:r>
            <a:r>
              <a:rPr lang="ru-RU" dirty="0" smtClean="0"/>
              <a:t>, голкипер </a:t>
            </a:r>
            <a:r>
              <a:rPr lang="ru-RU" dirty="0" err="1" smtClean="0"/>
              <a:t>болады</a:t>
            </a:r>
            <a:r>
              <a:rPr lang="ru-RU" dirty="0" smtClean="0"/>
              <a:t>.</a:t>
            </a:r>
          </a:p>
          <a:p>
            <a:pPr algn="ctr"/>
            <a:r>
              <a:rPr lang="ru-RU" dirty="0" smtClean="0"/>
              <a:t> </a:t>
            </a:r>
            <a:r>
              <a:rPr lang="ru-RU" dirty="0" err="1" smtClean="0"/>
              <a:t>Спорттың</a:t>
            </a:r>
            <a:r>
              <a:rPr lang="ru-RU" dirty="0" smtClean="0"/>
              <a:t> </a:t>
            </a:r>
            <a:r>
              <a:rPr lang="ru-RU" dirty="0" err="1" smtClean="0"/>
              <a:t>ешбір</a:t>
            </a:r>
            <a:r>
              <a:rPr lang="ru-RU" dirty="0" smtClean="0"/>
              <a:t> </a:t>
            </a:r>
            <a:r>
              <a:rPr lang="ru-RU" dirty="0" err="1" smtClean="0"/>
              <a:t>басқа</a:t>
            </a:r>
            <a:r>
              <a:rPr lang="ru-RU" dirty="0" smtClean="0"/>
              <a:t> </a:t>
            </a:r>
            <a:r>
              <a:rPr lang="ru-RU" dirty="0" err="1" smtClean="0"/>
              <a:t>түрінде</a:t>
            </a:r>
            <a:r>
              <a:rPr lang="ru-RU" dirty="0" smtClean="0"/>
              <a:t> </a:t>
            </a:r>
            <a:r>
              <a:rPr lang="ru-RU" dirty="0" err="1" smtClean="0"/>
              <a:t>адам</a:t>
            </a:r>
            <a:r>
              <a:rPr lang="ru-RU" dirty="0" smtClean="0"/>
              <a:t> </a:t>
            </a:r>
            <a:r>
              <a:rPr lang="ru-RU" dirty="0" err="1" smtClean="0"/>
              <a:t>сонша</a:t>
            </a:r>
            <a:r>
              <a:rPr lang="ru-RU" dirty="0" smtClean="0"/>
              <a:t> </a:t>
            </a:r>
            <a:r>
              <a:rPr lang="ru-RU" dirty="0" err="1" smtClean="0"/>
              <a:t>психологиялық</a:t>
            </a:r>
            <a:r>
              <a:rPr lang="ru-RU" dirty="0" smtClean="0"/>
              <a:t> </a:t>
            </a:r>
            <a:r>
              <a:rPr lang="ru-RU" dirty="0" err="1" smtClean="0"/>
              <a:t>ауырлықты</a:t>
            </a:r>
            <a:r>
              <a:rPr lang="ru-RU" dirty="0" smtClean="0"/>
              <a:t> </a:t>
            </a:r>
            <a:r>
              <a:rPr lang="ru-RU" dirty="0" err="1" smtClean="0"/>
              <a:t>сезінбейді</a:t>
            </a:r>
            <a:r>
              <a:rPr lang="ru-RU" dirty="0" smtClean="0"/>
              <a:t>. </a:t>
            </a:r>
            <a:r>
              <a:rPr lang="ru-RU" dirty="0" err="1" smtClean="0"/>
              <a:t>Алайда</a:t>
            </a:r>
            <a:r>
              <a:rPr lang="ru-RU" dirty="0" smtClean="0"/>
              <a:t>, </a:t>
            </a:r>
            <a:r>
              <a:rPr lang="ru-RU" dirty="0" err="1" smtClean="0"/>
              <a:t>тактикалық</a:t>
            </a:r>
            <a:r>
              <a:rPr lang="ru-RU" dirty="0" smtClean="0"/>
              <a:t> </a:t>
            </a:r>
            <a:r>
              <a:rPr lang="ru-RU" dirty="0" err="1" smtClean="0"/>
              <a:t>қателер</a:t>
            </a:r>
            <a:r>
              <a:rPr lang="ru-RU" dirty="0" smtClean="0"/>
              <a:t> </a:t>
            </a:r>
            <a:r>
              <a:rPr lang="ru-RU" dirty="0" err="1" smtClean="0"/>
              <a:t>болмай</a:t>
            </a:r>
            <a:r>
              <a:rPr lang="ru-RU" dirty="0" smtClean="0"/>
              <a:t> </a:t>
            </a:r>
            <a:r>
              <a:rPr lang="ru-RU" dirty="0" err="1" smtClean="0"/>
              <a:t>қалмайды</a:t>
            </a:r>
            <a:r>
              <a:rPr lang="ru-RU" dirty="0" smtClean="0"/>
              <a:t>.</a:t>
            </a:r>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16832"/>
            <a:ext cx="2411760" cy="3896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4370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1268760"/>
            <a:ext cx="9144000" cy="5538936"/>
          </a:xfrm>
        </p:spPr>
        <p:txBody>
          <a:bodyPr/>
          <a:lstStyle/>
          <a:p>
            <a:pPr marL="45720" indent="0">
              <a:buNone/>
            </a:pPr>
            <a:r>
              <a:rPr lang="ru-RU" dirty="0" err="1"/>
              <a:t>Тактикалық</a:t>
            </a:r>
            <a:r>
              <a:rPr lang="ru-RU" dirty="0"/>
              <a:t> </a:t>
            </a:r>
            <a:r>
              <a:rPr lang="ru-RU" dirty="0" err="1"/>
              <a:t>ойлаудың</a:t>
            </a:r>
            <a:r>
              <a:rPr lang="ru-RU" dirty="0"/>
              <a:t> </a:t>
            </a:r>
            <a:r>
              <a:rPr lang="ru-RU" dirty="0" err="1"/>
              <a:t>кеңістігі</a:t>
            </a:r>
            <a:r>
              <a:rPr lang="ru-RU" dirty="0"/>
              <a:t> </a:t>
            </a:r>
            <a:r>
              <a:rPr lang="ru-RU" dirty="0" err="1"/>
              <a:t>кең</a:t>
            </a:r>
            <a:r>
              <a:rPr lang="ru-RU" dirty="0"/>
              <a:t> </a:t>
            </a:r>
            <a:r>
              <a:rPr lang="ru-RU" dirty="0" err="1"/>
              <a:t>байтақ</a:t>
            </a:r>
            <a:r>
              <a:rPr lang="ru-RU" dirty="0"/>
              <a:t>, </a:t>
            </a:r>
            <a:r>
              <a:rPr lang="ru-RU" dirty="0" err="1"/>
              <a:t>бірақ</a:t>
            </a:r>
            <a:r>
              <a:rPr lang="ru-RU" dirty="0"/>
              <a:t> </a:t>
            </a:r>
            <a:r>
              <a:rPr lang="ru-RU" dirty="0" err="1"/>
              <a:t>оның</a:t>
            </a:r>
            <a:r>
              <a:rPr lang="ru-RU" dirty="0"/>
              <a:t> </a:t>
            </a:r>
            <a:r>
              <a:rPr lang="ru-RU" dirty="0" err="1"/>
              <a:t>полюстерін</a:t>
            </a:r>
            <a:r>
              <a:rPr lang="ru-RU" dirty="0"/>
              <a:t> </a:t>
            </a:r>
            <a:r>
              <a:rPr lang="ru-RU" dirty="0" err="1"/>
              <a:t>сызуға</a:t>
            </a:r>
            <a:r>
              <a:rPr lang="ru-RU" dirty="0"/>
              <a:t> </a:t>
            </a:r>
            <a:r>
              <a:rPr lang="ru-RU" dirty="0" err="1"/>
              <a:t>болады</a:t>
            </a:r>
            <a:r>
              <a:rPr lang="ru-RU" dirty="0"/>
              <a:t>. </a:t>
            </a:r>
            <a:r>
              <a:rPr lang="ru-RU" dirty="0" err="1"/>
              <a:t>Бір</a:t>
            </a:r>
            <a:r>
              <a:rPr lang="ru-RU" dirty="0"/>
              <a:t> </a:t>
            </a:r>
            <a:r>
              <a:rPr lang="ru-RU" dirty="0" err="1"/>
              <a:t>полюсында</a:t>
            </a:r>
            <a:r>
              <a:rPr lang="ru-RU" dirty="0"/>
              <a:t> – </a:t>
            </a:r>
            <a:r>
              <a:rPr lang="ru-RU" dirty="0" err="1"/>
              <a:t>қалыптаспаған</a:t>
            </a:r>
            <a:r>
              <a:rPr lang="ru-RU" dirty="0"/>
              <a:t> </a:t>
            </a:r>
            <a:r>
              <a:rPr lang="ru-RU" dirty="0" err="1"/>
              <a:t>тактикалық</a:t>
            </a:r>
            <a:r>
              <a:rPr lang="ru-RU" dirty="0"/>
              <a:t> </a:t>
            </a:r>
            <a:r>
              <a:rPr lang="ru-RU" dirty="0" err="1"/>
              <a:t>ойлау</a:t>
            </a:r>
            <a:r>
              <a:rPr lang="ru-RU" dirty="0"/>
              <a:t>.</a:t>
            </a:r>
          </a:p>
        </p:txBody>
      </p:sp>
      <p:sp>
        <p:nvSpPr>
          <p:cNvPr id="4" name="Выноска со стрелкой вниз 3"/>
          <p:cNvSpPr/>
          <p:nvPr/>
        </p:nvSpPr>
        <p:spPr>
          <a:xfrm>
            <a:off x="683568" y="188640"/>
            <a:ext cx="7776864" cy="1130424"/>
          </a:xfrm>
          <a:prstGeom prst="downArrowCallout">
            <a:avLst>
              <a:gd name="adj1" fmla="val 25000"/>
              <a:gd name="adj2" fmla="val 25000"/>
              <a:gd name="adj3" fmla="val 25000"/>
              <a:gd name="adj4" fmla="val 45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err="1"/>
              <a:t>Тактикалық</a:t>
            </a:r>
            <a:r>
              <a:rPr lang="ru-RU" dirty="0"/>
              <a:t> </a:t>
            </a:r>
            <a:r>
              <a:rPr lang="ru-RU" dirty="0" err="1"/>
              <a:t>ойлаудың</a:t>
            </a:r>
            <a:r>
              <a:rPr lang="ru-RU" dirty="0"/>
              <a:t> даму </a:t>
            </a:r>
            <a:r>
              <a:rPr lang="ru-RU" dirty="0" err="1"/>
              <a:t>деңгейін</a:t>
            </a:r>
            <a:r>
              <a:rPr lang="ru-RU" dirty="0"/>
              <a:t> </a:t>
            </a:r>
            <a:r>
              <a:rPr lang="ru-RU" dirty="0" err="1"/>
              <a:t>іс</a:t>
            </a:r>
            <a:r>
              <a:rPr lang="ru-RU" dirty="0"/>
              <a:t> </a:t>
            </a:r>
            <a:r>
              <a:rPr lang="ru-RU" dirty="0" err="1"/>
              <a:t>жүзінде</a:t>
            </a:r>
            <a:r>
              <a:rPr lang="ru-RU" dirty="0"/>
              <a:t> </a:t>
            </a:r>
            <a:r>
              <a:rPr lang="ru-RU" dirty="0" err="1"/>
              <a:t>тексеру</a:t>
            </a:r>
            <a:r>
              <a:rPr lang="ru-RU" dirty="0"/>
              <a:t> </a:t>
            </a:r>
            <a:r>
              <a:rPr lang="ru-RU" dirty="0" err="1"/>
              <a:t>үшін</a:t>
            </a:r>
            <a:r>
              <a:rPr lang="ru-RU" dirty="0"/>
              <a:t> </a:t>
            </a:r>
            <a:r>
              <a:rPr lang="ru-RU" dirty="0" err="1"/>
              <a:t>бұл</a:t>
            </a:r>
            <a:r>
              <a:rPr lang="ru-RU" dirty="0"/>
              <a:t> </a:t>
            </a:r>
            <a:r>
              <a:rPr lang="ru-RU" dirty="0" err="1" smtClean="0"/>
              <a:t>спортшылар</a:t>
            </a:r>
            <a:r>
              <a:rPr lang="ru-RU" dirty="0" smtClean="0"/>
              <a:t> </a:t>
            </a:r>
            <a:r>
              <a:rPr lang="ru-RU" dirty="0" err="1"/>
              <a:t>мынадай</a:t>
            </a:r>
            <a:r>
              <a:rPr lang="ru-RU" dirty="0"/>
              <a:t> </a:t>
            </a:r>
            <a:r>
              <a:rPr lang="ru-RU" dirty="0" err="1"/>
              <a:t>сұрақтарды</a:t>
            </a:r>
            <a:r>
              <a:rPr lang="ru-RU" dirty="0"/>
              <a:t> </a:t>
            </a:r>
            <a:r>
              <a:rPr lang="ru-RU" dirty="0" err="1" smtClean="0"/>
              <a:t>ұсынады</a:t>
            </a:r>
            <a:r>
              <a:rPr lang="ru-RU" dirty="0" smtClean="0"/>
              <a:t> !</a:t>
            </a:r>
            <a:endParaRPr lang="ru-RU" dirty="0"/>
          </a:p>
        </p:txBody>
      </p:sp>
      <p:sp>
        <p:nvSpPr>
          <p:cNvPr id="5" name="Правая фигурная скобка 4"/>
          <p:cNvSpPr/>
          <p:nvPr/>
        </p:nvSpPr>
        <p:spPr>
          <a:xfrm>
            <a:off x="3774196" y="2348880"/>
            <a:ext cx="875528" cy="396044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6" name="Левая фигурная скобка 5"/>
          <p:cNvSpPr/>
          <p:nvPr/>
        </p:nvSpPr>
        <p:spPr>
          <a:xfrm>
            <a:off x="251520" y="2306506"/>
            <a:ext cx="432048" cy="396044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7" name="Прямоугольник 6"/>
          <p:cNvSpPr/>
          <p:nvPr/>
        </p:nvSpPr>
        <p:spPr>
          <a:xfrm>
            <a:off x="827584" y="2492896"/>
            <a:ext cx="3384376" cy="3139321"/>
          </a:xfrm>
          <a:prstGeom prst="rect">
            <a:avLst/>
          </a:prstGeom>
        </p:spPr>
        <p:txBody>
          <a:bodyPr wrap="square">
            <a:spAutoFit/>
          </a:bodyPr>
          <a:lstStyle/>
          <a:p>
            <a:r>
              <a:rPr lang="ru-RU" dirty="0"/>
              <a:t>1) </a:t>
            </a:r>
            <a:r>
              <a:rPr lang="ru-RU" dirty="0" err="1"/>
              <a:t>Допты</a:t>
            </a:r>
            <a:r>
              <a:rPr lang="ru-RU" dirty="0"/>
              <a:t> </a:t>
            </a:r>
            <a:r>
              <a:rPr lang="ru-RU" dirty="0" err="1"/>
              <a:t>соғуға</a:t>
            </a:r>
            <a:r>
              <a:rPr lang="ru-RU" dirty="0"/>
              <a:t> </a:t>
            </a:r>
            <a:r>
              <a:rPr lang="ru-RU" dirty="0" err="1"/>
              <a:t>дайындық</a:t>
            </a:r>
            <a:r>
              <a:rPr lang="ru-RU" dirty="0"/>
              <a:t> </a:t>
            </a:r>
            <a:r>
              <a:rPr lang="ru-RU" dirty="0" err="1"/>
              <a:t>кезінде</a:t>
            </a:r>
            <a:r>
              <a:rPr lang="ru-RU" dirty="0"/>
              <a:t> </a:t>
            </a:r>
            <a:r>
              <a:rPr lang="ru-RU" dirty="0" err="1"/>
              <a:t>өзіңе</a:t>
            </a:r>
            <a:r>
              <a:rPr lang="ru-RU" dirty="0"/>
              <a:t> </a:t>
            </a:r>
            <a:r>
              <a:rPr lang="ru-RU" dirty="0" err="1"/>
              <a:t>бір</a:t>
            </a:r>
            <a:r>
              <a:rPr lang="ru-RU" dirty="0"/>
              <a:t> </a:t>
            </a:r>
            <a:r>
              <a:rPr lang="ru-RU" dirty="0" err="1"/>
              <a:t>міндет</a:t>
            </a:r>
            <a:r>
              <a:rPr lang="ru-RU" dirty="0"/>
              <a:t> </a:t>
            </a:r>
            <a:r>
              <a:rPr lang="ru-RU" dirty="0" err="1"/>
              <a:t>қоясың</a:t>
            </a:r>
            <a:r>
              <a:rPr lang="ru-RU" dirty="0"/>
              <a:t> ба? </a:t>
            </a:r>
          </a:p>
          <a:p>
            <a:r>
              <a:rPr lang="ru-RU" dirty="0"/>
              <a:t>- </a:t>
            </a:r>
            <a:r>
              <a:rPr lang="ru-RU" dirty="0" err="1"/>
              <a:t>ешқашан</a:t>
            </a:r>
            <a:r>
              <a:rPr lang="ru-RU" dirty="0"/>
              <a:t> – 10 </a:t>
            </a:r>
            <a:r>
              <a:rPr lang="ru-RU" dirty="0" err="1"/>
              <a:t>ұпай</a:t>
            </a:r>
            <a:endParaRPr lang="ru-RU" dirty="0"/>
          </a:p>
          <a:p>
            <a:r>
              <a:rPr lang="ru-RU" dirty="0"/>
              <a:t>- </a:t>
            </a:r>
            <a:r>
              <a:rPr lang="ru-RU" dirty="0" err="1"/>
              <a:t>кейде</a:t>
            </a:r>
            <a:r>
              <a:rPr lang="ru-RU" dirty="0"/>
              <a:t> – 20 </a:t>
            </a:r>
            <a:r>
              <a:rPr lang="ru-RU" dirty="0" err="1"/>
              <a:t>ұпай</a:t>
            </a:r>
            <a:endParaRPr lang="ru-RU" dirty="0"/>
          </a:p>
          <a:p>
            <a:r>
              <a:rPr lang="ru-RU" dirty="0"/>
              <a:t>- </a:t>
            </a:r>
            <a:r>
              <a:rPr lang="ru-RU" dirty="0" err="1"/>
              <a:t>әрдайым</a:t>
            </a:r>
            <a:r>
              <a:rPr lang="ru-RU" dirty="0"/>
              <a:t> – 30 </a:t>
            </a:r>
            <a:r>
              <a:rPr lang="ru-RU" dirty="0" err="1"/>
              <a:t>ұпай</a:t>
            </a:r>
            <a:endParaRPr lang="ru-RU" dirty="0"/>
          </a:p>
          <a:p>
            <a:r>
              <a:rPr lang="ru-RU" dirty="0"/>
              <a:t>2) </a:t>
            </a:r>
            <a:r>
              <a:rPr lang="ru-RU" dirty="0" err="1"/>
              <a:t>Барлық</a:t>
            </a:r>
            <a:r>
              <a:rPr lang="ru-RU" dirty="0"/>
              <a:t> </a:t>
            </a:r>
            <a:r>
              <a:rPr lang="ru-RU" dirty="0" err="1"/>
              <a:t>қарсыластарыңмен</a:t>
            </a:r>
            <a:r>
              <a:rPr lang="ru-RU" dirty="0"/>
              <a:t> сен </a:t>
            </a:r>
            <a:r>
              <a:rPr lang="ru-RU" dirty="0" err="1"/>
              <a:t>бірдей</a:t>
            </a:r>
            <a:r>
              <a:rPr lang="ru-RU" dirty="0"/>
              <a:t> </a:t>
            </a:r>
            <a:r>
              <a:rPr lang="ru-RU" dirty="0" err="1"/>
              <a:t>ойнайсың</a:t>
            </a:r>
            <a:r>
              <a:rPr lang="ru-RU" dirty="0"/>
              <a:t> ба? </a:t>
            </a:r>
          </a:p>
          <a:p>
            <a:r>
              <a:rPr lang="ru-RU" dirty="0"/>
              <a:t>- </a:t>
            </a:r>
            <a:r>
              <a:rPr lang="ru-RU" dirty="0" err="1"/>
              <a:t>иә</a:t>
            </a:r>
            <a:r>
              <a:rPr lang="ru-RU" dirty="0"/>
              <a:t> 10 </a:t>
            </a:r>
            <a:r>
              <a:rPr lang="ru-RU" dirty="0" err="1"/>
              <a:t>ұпай</a:t>
            </a:r>
            <a:endParaRPr lang="ru-RU" dirty="0"/>
          </a:p>
          <a:p>
            <a:r>
              <a:rPr lang="ru-RU" dirty="0"/>
              <a:t>- </a:t>
            </a:r>
            <a:r>
              <a:rPr lang="ru-RU" dirty="0" err="1"/>
              <a:t>кейде</a:t>
            </a:r>
            <a:r>
              <a:rPr lang="ru-RU" dirty="0"/>
              <a:t> – 20 </a:t>
            </a:r>
            <a:r>
              <a:rPr lang="ru-RU" dirty="0" err="1"/>
              <a:t>ұпай</a:t>
            </a:r>
            <a:endParaRPr lang="ru-RU" dirty="0"/>
          </a:p>
          <a:p>
            <a:r>
              <a:rPr lang="ru-RU" dirty="0"/>
              <a:t>- </a:t>
            </a:r>
            <a:r>
              <a:rPr lang="ru-RU" dirty="0" err="1"/>
              <a:t>жоқ</a:t>
            </a:r>
            <a:r>
              <a:rPr lang="ru-RU" dirty="0"/>
              <a:t> – 30 </a:t>
            </a:r>
            <a:r>
              <a:rPr lang="ru-RU" dirty="0" err="1"/>
              <a:t>ұпай</a:t>
            </a:r>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2306506"/>
            <a:ext cx="3960440" cy="4380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7843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Выноска-облако 3"/>
          <p:cNvSpPr/>
          <p:nvPr/>
        </p:nvSpPr>
        <p:spPr>
          <a:xfrm>
            <a:off x="323528" y="116632"/>
            <a:ext cx="8568952" cy="568863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err="1">
                <a:solidFill>
                  <a:srgbClr val="FFFF00"/>
                </a:solidFill>
              </a:rPr>
              <a:t>Спортшының</a:t>
            </a:r>
            <a:r>
              <a:rPr lang="ru-RU" sz="2000" dirty="0">
                <a:solidFill>
                  <a:srgbClr val="FFFF00"/>
                </a:solidFill>
              </a:rPr>
              <a:t> </a:t>
            </a:r>
            <a:r>
              <a:rPr lang="ru-RU" sz="2000" dirty="0" err="1">
                <a:solidFill>
                  <a:srgbClr val="FFFF00"/>
                </a:solidFill>
              </a:rPr>
              <a:t>тактикалық</a:t>
            </a:r>
            <a:r>
              <a:rPr lang="ru-RU" sz="2000" dirty="0">
                <a:solidFill>
                  <a:srgbClr val="FFFF00"/>
                </a:solidFill>
              </a:rPr>
              <a:t> </a:t>
            </a:r>
            <a:r>
              <a:rPr lang="ru-RU" sz="2000" dirty="0" err="1">
                <a:solidFill>
                  <a:srgbClr val="FFFF00"/>
                </a:solidFill>
              </a:rPr>
              <a:t>ойлауының</a:t>
            </a:r>
            <a:r>
              <a:rPr lang="ru-RU" sz="2000" dirty="0">
                <a:solidFill>
                  <a:srgbClr val="FFFF00"/>
                </a:solidFill>
              </a:rPr>
              <a:t> </a:t>
            </a:r>
            <a:r>
              <a:rPr lang="ru-RU" sz="2000" dirty="0" err="1">
                <a:solidFill>
                  <a:srgbClr val="FFFF00"/>
                </a:solidFill>
              </a:rPr>
              <a:t>басқа</a:t>
            </a:r>
            <a:r>
              <a:rPr lang="ru-RU" sz="2000" dirty="0">
                <a:solidFill>
                  <a:srgbClr val="FFFF00"/>
                </a:solidFill>
              </a:rPr>
              <a:t> </a:t>
            </a:r>
            <a:r>
              <a:rPr lang="ru-RU" sz="2000" dirty="0" err="1">
                <a:solidFill>
                  <a:srgbClr val="FFFF00"/>
                </a:solidFill>
              </a:rPr>
              <a:t>полюсінде</a:t>
            </a:r>
            <a:r>
              <a:rPr lang="ru-RU" sz="2000" dirty="0">
                <a:solidFill>
                  <a:srgbClr val="FFFF00"/>
                </a:solidFill>
              </a:rPr>
              <a:t> – </a:t>
            </a:r>
            <a:r>
              <a:rPr lang="ru-RU" sz="2000" dirty="0" err="1">
                <a:solidFill>
                  <a:srgbClr val="FFFF00"/>
                </a:solidFill>
              </a:rPr>
              <a:t>спортшы</a:t>
            </a:r>
            <a:r>
              <a:rPr lang="ru-RU" sz="2000" dirty="0">
                <a:solidFill>
                  <a:srgbClr val="FFFF00"/>
                </a:solidFill>
              </a:rPr>
              <a:t> </a:t>
            </a:r>
            <a:r>
              <a:rPr lang="ru-RU" sz="2000" dirty="0" err="1">
                <a:solidFill>
                  <a:srgbClr val="FFFF00"/>
                </a:solidFill>
              </a:rPr>
              <a:t>өз</a:t>
            </a:r>
            <a:r>
              <a:rPr lang="ru-RU" sz="2000" dirty="0">
                <a:solidFill>
                  <a:srgbClr val="FFFF00"/>
                </a:solidFill>
              </a:rPr>
              <a:t> </a:t>
            </a:r>
            <a:r>
              <a:rPr lang="ru-RU" sz="2000" dirty="0" err="1">
                <a:solidFill>
                  <a:srgbClr val="FFFF00"/>
                </a:solidFill>
              </a:rPr>
              <a:t>әрекеттерін</a:t>
            </a:r>
            <a:r>
              <a:rPr lang="ru-RU" sz="2000" dirty="0">
                <a:solidFill>
                  <a:srgbClr val="FFFF00"/>
                </a:solidFill>
              </a:rPr>
              <a:t> </a:t>
            </a:r>
            <a:r>
              <a:rPr lang="ru-RU" sz="2000" dirty="0" err="1">
                <a:solidFill>
                  <a:srgbClr val="FFFF00"/>
                </a:solidFill>
              </a:rPr>
              <a:t>ойлауға</a:t>
            </a:r>
            <a:r>
              <a:rPr lang="ru-RU" sz="2000" dirty="0">
                <a:solidFill>
                  <a:srgbClr val="FFFF00"/>
                </a:solidFill>
              </a:rPr>
              <a:t> </a:t>
            </a:r>
            <a:r>
              <a:rPr lang="ru-RU" sz="2000" dirty="0" err="1">
                <a:solidFill>
                  <a:srgbClr val="FFFF00"/>
                </a:solidFill>
              </a:rPr>
              <a:t>үлгермейді</a:t>
            </a:r>
            <a:r>
              <a:rPr lang="ru-RU" sz="2000" dirty="0">
                <a:solidFill>
                  <a:srgbClr val="FFFF00"/>
                </a:solidFill>
              </a:rPr>
              <a:t>, </a:t>
            </a:r>
            <a:r>
              <a:rPr lang="ru-RU" sz="2000" dirty="0" err="1">
                <a:solidFill>
                  <a:srgbClr val="FFFF00"/>
                </a:solidFill>
              </a:rPr>
              <a:t>көбінесе</a:t>
            </a:r>
            <a:r>
              <a:rPr lang="ru-RU" sz="2000" dirty="0">
                <a:solidFill>
                  <a:srgbClr val="FFFF00"/>
                </a:solidFill>
              </a:rPr>
              <a:t> </a:t>
            </a:r>
            <a:r>
              <a:rPr lang="ru-RU" sz="2000" dirty="0" err="1">
                <a:solidFill>
                  <a:srgbClr val="FFFF00"/>
                </a:solidFill>
              </a:rPr>
              <a:t>интуицияға</a:t>
            </a:r>
            <a:r>
              <a:rPr lang="ru-RU" sz="2000" dirty="0">
                <a:solidFill>
                  <a:srgbClr val="FFFF00"/>
                </a:solidFill>
              </a:rPr>
              <a:t> </a:t>
            </a:r>
            <a:r>
              <a:rPr lang="ru-RU" sz="2000" dirty="0" err="1">
                <a:solidFill>
                  <a:srgbClr val="FFFF00"/>
                </a:solidFill>
              </a:rPr>
              <a:t>сүйене</a:t>
            </a:r>
            <a:r>
              <a:rPr lang="ru-RU" sz="2000" dirty="0">
                <a:solidFill>
                  <a:srgbClr val="FFFF00"/>
                </a:solidFill>
              </a:rPr>
              <a:t> </a:t>
            </a:r>
            <a:r>
              <a:rPr lang="ru-RU" sz="2000" dirty="0" err="1">
                <a:solidFill>
                  <a:srgbClr val="FFFF00"/>
                </a:solidFill>
              </a:rPr>
              <a:t>отырып</a:t>
            </a:r>
            <a:r>
              <a:rPr lang="ru-RU" sz="2000" dirty="0">
                <a:solidFill>
                  <a:srgbClr val="FFFF00"/>
                </a:solidFill>
              </a:rPr>
              <a:t>, «</a:t>
            </a:r>
            <a:r>
              <a:rPr lang="ru-RU" sz="2000" dirty="0" err="1">
                <a:solidFill>
                  <a:srgbClr val="FFFF00"/>
                </a:solidFill>
              </a:rPr>
              <a:t>алдын</a:t>
            </a:r>
            <a:r>
              <a:rPr lang="ru-RU" sz="2000" dirty="0">
                <a:solidFill>
                  <a:srgbClr val="FFFF00"/>
                </a:solidFill>
              </a:rPr>
              <a:t> ала </a:t>
            </a:r>
            <a:r>
              <a:rPr lang="ru-RU" sz="2000" dirty="0" err="1">
                <a:solidFill>
                  <a:srgbClr val="FFFF00"/>
                </a:solidFill>
              </a:rPr>
              <a:t>болжау</a:t>
            </a:r>
            <a:r>
              <a:rPr lang="ru-RU" sz="2000" dirty="0">
                <a:solidFill>
                  <a:srgbClr val="FFFF00"/>
                </a:solidFill>
              </a:rPr>
              <a:t>, </a:t>
            </a:r>
            <a:r>
              <a:rPr lang="ru-RU" sz="2000" dirty="0" err="1">
                <a:solidFill>
                  <a:srgbClr val="FFFF00"/>
                </a:solidFill>
              </a:rPr>
              <a:t>шамалау</a:t>
            </a:r>
            <a:r>
              <a:rPr lang="ru-RU" sz="2000" dirty="0">
                <a:solidFill>
                  <a:srgbClr val="FFFF00"/>
                </a:solidFill>
              </a:rPr>
              <a:t>, </a:t>
            </a:r>
            <a:r>
              <a:rPr lang="ru-RU" sz="2000" dirty="0" err="1">
                <a:solidFill>
                  <a:srgbClr val="FFFF00"/>
                </a:solidFill>
              </a:rPr>
              <a:t>сезу</a:t>
            </a:r>
            <a:r>
              <a:rPr lang="ru-RU" sz="2000" dirty="0">
                <a:solidFill>
                  <a:srgbClr val="FFFF00"/>
                </a:solidFill>
              </a:rPr>
              <a:t> </a:t>
            </a:r>
            <a:r>
              <a:rPr lang="ru-RU" sz="2000" dirty="0" err="1">
                <a:solidFill>
                  <a:srgbClr val="FFFF00"/>
                </a:solidFill>
              </a:rPr>
              <a:t>арқылы</a:t>
            </a:r>
            <a:r>
              <a:rPr lang="ru-RU" sz="2000" dirty="0">
                <a:solidFill>
                  <a:srgbClr val="FFFF00"/>
                </a:solidFill>
              </a:rPr>
              <a:t> </a:t>
            </a:r>
            <a:r>
              <a:rPr lang="ru-RU" sz="2000" dirty="0" err="1">
                <a:solidFill>
                  <a:srgbClr val="FFFF00"/>
                </a:solidFill>
              </a:rPr>
              <a:t>жауап</a:t>
            </a:r>
            <a:r>
              <a:rPr lang="ru-RU" sz="2000" dirty="0">
                <a:solidFill>
                  <a:srgbClr val="FFFF00"/>
                </a:solidFill>
              </a:rPr>
              <a:t> </a:t>
            </a:r>
            <a:r>
              <a:rPr lang="ru-RU" sz="2000" dirty="0" err="1">
                <a:solidFill>
                  <a:srgbClr val="FFFF00"/>
                </a:solidFill>
              </a:rPr>
              <a:t>қайтарады</a:t>
            </a:r>
            <a:r>
              <a:rPr lang="ru-RU" sz="2000" dirty="0">
                <a:solidFill>
                  <a:srgbClr val="FFFF00"/>
                </a:solidFill>
              </a:rPr>
              <a:t>, </a:t>
            </a:r>
            <a:r>
              <a:rPr lang="ru-RU" sz="2000" dirty="0" err="1">
                <a:solidFill>
                  <a:srgbClr val="FFFF00"/>
                </a:solidFill>
              </a:rPr>
              <a:t>бұл</a:t>
            </a:r>
            <a:r>
              <a:rPr lang="ru-RU" sz="2000" dirty="0">
                <a:solidFill>
                  <a:srgbClr val="FFFF00"/>
                </a:solidFill>
              </a:rPr>
              <a:t> </a:t>
            </a:r>
            <a:r>
              <a:rPr lang="ru-RU" sz="2000" dirty="0" err="1">
                <a:solidFill>
                  <a:srgbClr val="FFFF00"/>
                </a:solidFill>
              </a:rPr>
              <a:t>жарысқа</a:t>
            </a:r>
            <a:r>
              <a:rPr lang="ru-RU" sz="2000" dirty="0">
                <a:solidFill>
                  <a:srgbClr val="FFFF00"/>
                </a:solidFill>
              </a:rPr>
              <a:t> </a:t>
            </a:r>
            <a:r>
              <a:rPr lang="ru-RU" sz="2000" dirty="0" err="1">
                <a:solidFill>
                  <a:srgbClr val="FFFF00"/>
                </a:solidFill>
              </a:rPr>
              <a:t>ерекше</a:t>
            </a:r>
            <a:r>
              <a:rPr lang="ru-RU" sz="2000" dirty="0">
                <a:solidFill>
                  <a:srgbClr val="FFFF00"/>
                </a:solidFill>
              </a:rPr>
              <a:t> </a:t>
            </a:r>
            <a:r>
              <a:rPr lang="ru-RU" sz="2000" dirty="0" err="1">
                <a:solidFill>
                  <a:srgbClr val="FFFF00"/>
                </a:solidFill>
              </a:rPr>
              <a:t>сән</a:t>
            </a:r>
            <a:r>
              <a:rPr lang="ru-RU" sz="2000" dirty="0">
                <a:solidFill>
                  <a:srgbClr val="FFFF00"/>
                </a:solidFill>
              </a:rPr>
              <a:t> </a:t>
            </a:r>
            <a:r>
              <a:rPr lang="ru-RU" sz="2000" dirty="0" err="1">
                <a:solidFill>
                  <a:srgbClr val="FFFF00"/>
                </a:solidFill>
              </a:rPr>
              <a:t>береді</a:t>
            </a:r>
            <a:r>
              <a:rPr lang="ru-RU" sz="2000" dirty="0">
                <a:solidFill>
                  <a:srgbClr val="FFFF00"/>
                </a:solidFill>
              </a:rPr>
              <a:t>». </a:t>
            </a:r>
          </a:p>
          <a:p>
            <a:pPr algn="ctr"/>
            <a:r>
              <a:rPr lang="ru-RU" sz="2000" dirty="0">
                <a:solidFill>
                  <a:srgbClr val="FFFF00"/>
                </a:solidFill>
              </a:rPr>
              <a:t>    </a:t>
            </a:r>
            <a:r>
              <a:rPr lang="ru-RU" sz="2000" dirty="0" err="1">
                <a:solidFill>
                  <a:srgbClr val="FFFF00"/>
                </a:solidFill>
              </a:rPr>
              <a:t>Тактикалық</a:t>
            </a:r>
            <a:r>
              <a:rPr lang="ru-RU" sz="2000" dirty="0">
                <a:solidFill>
                  <a:srgbClr val="FFFF00"/>
                </a:solidFill>
              </a:rPr>
              <a:t> </a:t>
            </a:r>
            <a:r>
              <a:rPr lang="ru-RU" sz="2000" dirty="0" err="1">
                <a:solidFill>
                  <a:srgbClr val="FFFF00"/>
                </a:solidFill>
              </a:rPr>
              <a:t>ойлау</a:t>
            </a:r>
            <a:r>
              <a:rPr lang="ru-RU" sz="2000" dirty="0">
                <a:solidFill>
                  <a:srgbClr val="FFFF00"/>
                </a:solidFill>
              </a:rPr>
              <a:t> </a:t>
            </a:r>
            <a:r>
              <a:rPr lang="ru-RU" sz="2000" dirty="0" err="1">
                <a:solidFill>
                  <a:srgbClr val="FFFF00"/>
                </a:solidFill>
              </a:rPr>
              <a:t>кестелері</a:t>
            </a:r>
            <a:r>
              <a:rPr lang="ru-RU" sz="2000" dirty="0">
                <a:solidFill>
                  <a:srgbClr val="FFFF00"/>
                </a:solidFill>
              </a:rPr>
              <a:t> </a:t>
            </a:r>
            <a:r>
              <a:rPr lang="ru-RU" sz="2000" dirty="0" err="1">
                <a:solidFill>
                  <a:srgbClr val="FFFF00"/>
                </a:solidFill>
              </a:rPr>
              <a:t>бапкерден</a:t>
            </a:r>
            <a:r>
              <a:rPr lang="ru-RU" sz="2000" dirty="0">
                <a:solidFill>
                  <a:srgbClr val="FFFF00"/>
                </a:solidFill>
              </a:rPr>
              <a:t> </a:t>
            </a:r>
            <a:r>
              <a:rPr lang="ru-RU" sz="2000" dirty="0" err="1">
                <a:solidFill>
                  <a:srgbClr val="FFFF00"/>
                </a:solidFill>
              </a:rPr>
              <a:t>жаттығуларда</a:t>
            </a:r>
            <a:r>
              <a:rPr lang="ru-RU" sz="2000" dirty="0">
                <a:solidFill>
                  <a:srgbClr val="FFFF00"/>
                </a:solidFill>
              </a:rPr>
              <a:t> </a:t>
            </a:r>
            <a:r>
              <a:rPr lang="ru-RU" sz="2000" dirty="0" err="1">
                <a:solidFill>
                  <a:srgbClr val="FFFF00"/>
                </a:solidFill>
              </a:rPr>
              <a:t>және</a:t>
            </a:r>
            <a:r>
              <a:rPr lang="ru-RU" sz="2000" dirty="0">
                <a:solidFill>
                  <a:srgbClr val="FFFF00"/>
                </a:solidFill>
              </a:rPr>
              <a:t> </a:t>
            </a:r>
            <a:r>
              <a:rPr lang="ru-RU" sz="2000" dirty="0" err="1">
                <a:solidFill>
                  <a:srgbClr val="FFFF00"/>
                </a:solidFill>
              </a:rPr>
              <a:t>жарыстарда</a:t>
            </a:r>
            <a:r>
              <a:rPr lang="ru-RU" sz="2000" dirty="0">
                <a:solidFill>
                  <a:srgbClr val="FFFF00"/>
                </a:solidFill>
              </a:rPr>
              <a:t> </a:t>
            </a:r>
            <a:r>
              <a:rPr lang="ru-RU" sz="2000" dirty="0" err="1">
                <a:solidFill>
                  <a:srgbClr val="FFFF00"/>
                </a:solidFill>
              </a:rPr>
              <a:t>беретін</a:t>
            </a:r>
            <a:r>
              <a:rPr lang="ru-RU" sz="2000" dirty="0">
                <a:solidFill>
                  <a:srgbClr val="FFFF00"/>
                </a:solidFill>
              </a:rPr>
              <a:t> </a:t>
            </a:r>
            <a:r>
              <a:rPr lang="ru-RU" sz="2000" dirty="0" err="1">
                <a:solidFill>
                  <a:srgbClr val="FFFF00"/>
                </a:solidFill>
              </a:rPr>
              <a:t>ақпарат</a:t>
            </a:r>
            <a:r>
              <a:rPr lang="ru-RU" sz="2000" dirty="0">
                <a:solidFill>
                  <a:srgbClr val="FFFF00"/>
                </a:solidFill>
              </a:rPr>
              <a:t> </a:t>
            </a:r>
            <a:r>
              <a:rPr lang="ru-RU" sz="2000" dirty="0" err="1">
                <a:solidFill>
                  <a:srgbClr val="FFFF00"/>
                </a:solidFill>
              </a:rPr>
              <a:t>негізінде</a:t>
            </a:r>
            <a:r>
              <a:rPr lang="ru-RU" sz="2000" dirty="0">
                <a:solidFill>
                  <a:srgbClr val="FFFF00"/>
                </a:solidFill>
              </a:rPr>
              <a:t> </a:t>
            </a:r>
            <a:r>
              <a:rPr lang="ru-RU" sz="2000" dirty="0" err="1">
                <a:solidFill>
                  <a:srgbClr val="FFFF00"/>
                </a:solidFill>
              </a:rPr>
              <a:t>қалыптасатынын</a:t>
            </a:r>
            <a:r>
              <a:rPr lang="ru-RU" sz="2000" dirty="0">
                <a:solidFill>
                  <a:srgbClr val="FFFF00"/>
                </a:solidFill>
              </a:rPr>
              <a:t> </a:t>
            </a:r>
            <a:r>
              <a:rPr lang="ru-RU" sz="2000" dirty="0" err="1">
                <a:solidFill>
                  <a:srgbClr val="FFFF00"/>
                </a:solidFill>
              </a:rPr>
              <a:t>байқауға</a:t>
            </a:r>
            <a:r>
              <a:rPr lang="ru-RU" sz="2000" dirty="0">
                <a:solidFill>
                  <a:srgbClr val="FFFF00"/>
                </a:solidFill>
              </a:rPr>
              <a:t> </a:t>
            </a:r>
            <a:r>
              <a:rPr lang="ru-RU" sz="2000" dirty="0" err="1">
                <a:solidFill>
                  <a:srgbClr val="FFFF00"/>
                </a:solidFill>
              </a:rPr>
              <a:t>болады</a:t>
            </a:r>
            <a:r>
              <a:rPr lang="ru-RU" sz="2000" dirty="0">
                <a:solidFill>
                  <a:srgbClr val="FFFF00"/>
                </a:solidFill>
              </a:rPr>
              <a:t>. </a:t>
            </a:r>
            <a:r>
              <a:rPr lang="ru-RU" sz="2000" dirty="0" err="1">
                <a:solidFill>
                  <a:srgbClr val="FFFF00"/>
                </a:solidFill>
              </a:rPr>
              <a:t>Бірақ</a:t>
            </a:r>
            <a:r>
              <a:rPr lang="ru-RU" sz="2000" dirty="0">
                <a:solidFill>
                  <a:srgbClr val="FFFF00"/>
                </a:solidFill>
              </a:rPr>
              <a:t> </a:t>
            </a:r>
            <a:r>
              <a:rPr lang="ru-RU" sz="2000" dirty="0" err="1">
                <a:solidFill>
                  <a:srgbClr val="FFFF00"/>
                </a:solidFill>
              </a:rPr>
              <a:t>тактикалық</a:t>
            </a:r>
            <a:r>
              <a:rPr lang="ru-RU" sz="2000" dirty="0">
                <a:solidFill>
                  <a:srgbClr val="FFFF00"/>
                </a:solidFill>
              </a:rPr>
              <a:t> </a:t>
            </a:r>
            <a:r>
              <a:rPr lang="ru-RU" sz="2000" dirty="0" err="1">
                <a:solidFill>
                  <a:srgbClr val="FFFF00"/>
                </a:solidFill>
              </a:rPr>
              <a:t>шешімдер</a:t>
            </a:r>
            <a:r>
              <a:rPr lang="ru-RU" sz="2000" dirty="0">
                <a:solidFill>
                  <a:srgbClr val="FFFF00"/>
                </a:solidFill>
              </a:rPr>
              <a:t> </a:t>
            </a:r>
            <a:r>
              <a:rPr lang="ru-RU" sz="2000" dirty="0" err="1">
                <a:solidFill>
                  <a:srgbClr val="FFFF00"/>
                </a:solidFill>
              </a:rPr>
              <a:t>өзіндік</a:t>
            </a:r>
            <a:r>
              <a:rPr lang="ru-RU" sz="2000" dirty="0">
                <a:solidFill>
                  <a:srgbClr val="FFFF00"/>
                </a:solidFill>
              </a:rPr>
              <a:t> </a:t>
            </a:r>
            <a:r>
              <a:rPr lang="ru-RU" sz="2000" dirty="0" err="1">
                <a:solidFill>
                  <a:srgbClr val="FFFF00"/>
                </a:solidFill>
              </a:rPr>
              <a:t>бақылау</a:t>
            </a:r>
            <a:r>
              <a:rPr lang="ru-RU" sz="2000" dirty="0">
                <a:solidFill>
                  <a:srgbClr val="FFFF00"/>
                </a:solidFill>
              </a:rPr>
              <a:t> мен </a:t>
            </a:r>
            <a:r>
              <a:rPr lang="ru-RU" sz="2000" dirty="0" err="1">
                <a:solidFill>
                  <a:srgbClr val="FFFF00"/>
                </a:solidFill>
              </a:rPr>
              <a:t>талдаудың</a:t>
            </a:r>
            <a:r>
              <a:rPr lang="ru-RU" sz="2000" dirty="0">
                <a:solidFill>
                  <a:srgbClr val="FFFF00"/>
                </a:solidFill>
              </a:rPr>
              <a:t>, </a:t>
            </a:r>
            <a:r>
              <a:rPr lang="ru-RU" sz="2000" dirty="0" err="1">
                <a:solidFill>
                  <a:srgbClr val="FFFF00"/>
                </a:solidFill>
              </a:rPr>
              <a:t>ойын</a:t>
            </a:r>
            <a:r>
              <a:rPr lang="ru-RU" sz="2000" dirty="0">
                <a:solidFill>
                  <a:srgbClr val="FFFF00"/>
                </a:solidFill>
              </a:rPr>
              <a:t> </a:t>
            </a:r>
            <a:r>
              <a:rPr lang="ru-RU" sz="2000" dirty="0" err="1">
                <a:solidFill>
                  <a:srgbClr val="FFFF00"/>
                </a:solidFill>
              </a:rPr>
              <a:t>үстінде</a:t>
            </a:r>
            <a:r>
              <a:rPr lang="ru-RU" sz="2000" dirty="0">
                <a:solidFill>
                  <a:srgbClr val="FFFF00"/>
                </a:solidFill>
              </a:rPr>
              <a:t> </a:t>
            </a:r>
            <a:r>
              <a:rPr lang="ru-RU" sz="2000" dirty="0" err="1">
                <a:solidFill>
                  <a:srgbClr val="FFFF00"/>
                </a:solidFill>
              </a:rPr>
              <a:t>өзіндік</a:t>
            </a:r>
            <a:r>
              <a:rPr lang="ru-RU" sz="2000" dirty="0">
                <a:solidFill>
                  <a:srgbClr val="FFFF00"/>
                </a:solidFill>
              </a:rPr>
              <a:t> </a:t>
            </a:r>
            <a:r>
              <a:rPr lang="ru-RU" sz="2000" dirty="0" err="1">
                <a:solidFill>
                  <a:srgbClr val="FFFF00"/>
                </a:solidFill>
              </a:rPr>
              <a:t>интеллектуалды</a:t>
            </a:r>
            <a:r>
              <a:rPr lang="ru-RU" sz="2000" dirty="0">
                <a:solidFill>
                  <a:srgbClr val="FFFF00"/>
                </a:solidFill>
              </a:rPr>
              <a:t> </a:t>
            </a:r>
            <a:r>
              <a:rPr lang="ru-RU" sz="2000" dirty="0" err="1">
                <a:solidFill>
                  <a:srgbClr val="FFFF00"/>
                </a:solidFill>
              </a:rPr>
              <a:t>жұмыстың</a:t>
            </a:r>
            <a:r>
              <a:rPr lang="ru-RU" sz="2000" dirty="0">
                <a:solidFill>
                  <a:srgbClr val="FFFF00"/>
                </a:solidFill>
              </a:rPr>
              <a:t> </a:t>
            </a:r>
            <a:r>
              <a:rPr lang="ru-RU" sz="2000" dirty="0" err="1">
                <a:solidFill>
                  <a:srgbClr val="FFFF00"/>
                </a:solidFill>
              </a:rPr>
              <a:t>негізінде</a:t>
            </a:r>
            <a:r>
              <a:rPr lang="ru-RU" sz="2000" dirty="0">
                <a:solidFill>
                  <a:srgbClr val="FFFF00"/>
                </a:solidFill>
              </a:rPr>
              <a:t> </a:t>
            </a:r>
            <a:r>
              <a:rPr lang="ru-RU" sz="2000" dirty="0" err="1">
                <a:solidFill>
                  <a:srgbClr val="FFFF00"/>
                </a:solidFill>
              </a:rPr>
              <a:t>пайда</a:t>
            </a:r>
            <a:r>
              <a:rPr lang="ru-RU" sz="2000" dirty="0">
                <a:solidFill>
                  <a:srgbClr val="FFFF00"/>
                </a:solidFill>
              </a:rPr>
              <a:t> </a:t>
            </a:r>
            <a:r>
              <a:rPr lang="ru-RU" sz="2000" dirty="0" err="1">
                <a:solidFill>
                  <a:srgbClr val="FFFF00"/>
                </a:solidFill>
              </a:rPr>
              <a:t>болуы</a:t>
            </a:r>
            <a:r>
              <a:rPr lang="ru-RU" sz="2000" dirty="0">
                <a:solidFill>
                  <a:srgbClr val="FFFF00"/>
                </a:solidFill>
              </a:rPr>
              <a:t> да </a:t>
            </a:r>
            <a:r>
              <a:rPr lang="ru-RU" sz="2000" dirty="0" err="1">
                <a:solidFill>
                  <a:srgbClr val="FFFF00"/>
                </a:solidFill>
              </a:rPr>
              <a:t>мүмкін</a:t>
            </a:r>
            <a:r>
              <a:rPr lang="ru-RU" sz="2000" dirty="0">
                <a:solidFill>
                  <a:srgbClr val="FFFF00"/>
                </a:solidFill>
              </a:rPr>
              <a:t>.</a:t>
            </a:r>
          </a:p>
          <a:p>
            <a:pPr algn="ctr"/>
            <a:endParaRPr lang="ru-RU" dirty="0"/>
          </a:p>
        </p:txBody>
      </p:sp>
    </p:spTree>
    <p:extLst>
      <p:ext uri="{BB962C8B-B14F-4D97-AF65-F5344CB8AC3E}">
        <p14:creationId xmlns:p14="http://schemas.microsoft.com/office/powerpoint/2010/main" val="3071160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Выноска со стрелкой вниз 3"/>
          <p:cNvSpPr/>
          <p:nvPr/>
        </p:nvSpPr>
        <p:spPr>
          <a:xfrm>
            <a:off x="395536" y="116632"/>
            <a:ext cx="8424936" cy="5157192"/>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err="1"/>
              <a:t>Спортшы</a:t>
            </a:r>
            <a:r>
              <a:rPr lang="ru-RU" sz="2000" dirty="0"/>
              <a:t> </a:t>
            </a:r>
            <a:r>
              <a:rPr lang="ru-RU" sz="2000" dirty="0" err="1"/>
              <a:t>неғұрлым</a:t>
            </a:r>
            <a:r>
              <a:rPr lang="ru-RU" sz="2000" dirty="0"/>
              <a:t> </a:t>
            </a:r>
            <a:r>
              <a:rPr lang="ru-RU" sz="2000" dirty="0" err="1"/>
              <a:t>жеке</a:t>
            </a:r>
            <a:r>
              <a:rPr lang="ru-RU" sz="2000" dirty="0"/>
              <a:t> </a:t>
            </a:r>
            <a:r>
              <a:rPr lang="ru-RU" sz="2000" dirty="0" err="1"/>
              <a:t>даралық</a:t>
            </a:r>
            <a:r>
              <a:rPr lang="ru-RU" sz="2000" dirty="0"/>
              <a:t>, </a:t>
            </a:r>
            <a:r>
              <a:rPr lang="ru-RU" sz="2000" dirty="0" err="1"/>
              <a:t>өзіндік</a:t>
            </a:r>
            <a:r>
              <a:rPr lang="ru-RU" sz="2000" dirty="0"/>
              <a:t> </a:t>
            </a:r>
            <a:r>
              <a:rPr lang="ru-RU" sz="2000" dirty="0" err="1"/>
              <a:t>ойы</a:t>
            </a:r>
            <a:r>
              <a:rPr lang="ru-RU" sz="2000" dirty="0"/>
              <a:t> бар </a:t>
            </a:r>
            <a:r>
              <a:rPr lang="ru-RU" sz="2000" dirty="0" err="1"/>
              <a:t>адам</a:t>
            </a:r>
            <a:r>
              <a:rPr lang="ru-RU" sz="2000" dirty="0"/>
              <a:t> </a:t>
            </a:r>
            <a:r>
              <a:rPr lang="ru-RU" sz="2000" dirty="0" err="1"/>
              <a:t>ретінде</a:t>
            </a:r>
            <a:r>
              <a:rPr lang="ru-RU" sz="2000" dirty="0"/>
              <a:t> </a:t>
            </a:r>
            <a:r>
              <a:rPr lang="ru-RU" sz="2000" dirty="0" err="1"/>
              <a:t>дамыған</a:t>
            </a:r>
            <a:r>
              <a:rPr lang="ru-RU" sz="2000" dirty="0"/>
              <a:t> </a:t>
            </a:r>
            <a:r>
              <a:rPr lang="ru-RU" sz="2000" dirty="0" err="1"/>
              <a:t>болса</a:t>
            </a:r>
            <a:r>
              <a:rPr lang="ru-RU" sz="2000" dirty="0"/>
              <a:t>, </a:t>
            </a:r>
            <a:r>
              <a:rPr lang="ru-RU" sz="2000" dirty="0" err="1"/>
              <a:t>солғұрлы</a:t>
            </a:r>
            <a:r>
              <a:rPr lang="ru-RU" sz="2000" dirty="0"/>
              <a:t> </a:t>
            </a:r>
            <a:r>
              <a:rPr lang="ru-RU" sz="2000" dirty="0" err="1"/>
              <a:t>ол</a:t>
            </a:r>
            <a:r>
              <a:rPr lang="ru-RU" sz="2000" dirty="0"/>
              <a:t> </a:t>
            </a:r>
            <a:r>
              <a:rPr lang="ru-RU" sz="2000" dirty="0" err="1"/>
              <a:t>спорттық</a:t>
            </a:r>
            <a:r>
              <a:rPr lang="ru-RU" sz="2000" dirty="0"/>
              <a:t> </a:t>
            </a:r>
            <a:r>
              <a:rPr lang="ru-RU" sz="2000" dirty="0" err="1"/>
              <a:t>күресте</a:t>
            </a:r>
            <a:r>
              <a:rPr lang="ru-RU" sz="2000" dirty="0"/>
              <a:t> </a:t>
            </a:r>
            <a:r>
              <a:rPr lang="ru-RU" sz="2000" dirty="0" err="1"/>
              <a:t>өзіндік</a:t>
            </a:r>
            <a:r>
              <a:rPr lang="ru-RU" sz="2000" dirty="0"/>
              <a:t> </a:t>
            </a:r>
            <a:r>
              <a:rPr lang="ru-RU" sz="2000" dirty="0" err="1"/>
              <a:t>тактикасын</a:t>
            </a:r>
            <a:r>
              <a:rPr lang="ru-RU" sz="2000" dirty="0"/>
              <a:t> </a:t>
            </a:r>
            <a:r>
              <a:rPr lang="ru-RU" sz="2000" dirty="0" err="1"/>
              <a:t>таңдай</a:t>
            </a:r>
            <a:r>
              <a:rPr lang="ru-RU" sz="2000" dirty="0"/>
              <a:t> </a:t>
            </a:r>
            <a:r>
              <a:rPr lang="ru-RU" sz="2000" dirty="0" err="1"/>
              <a:t>алады</a:t>
            </a:r>
            <a:r>
              <a:rPr lang="ru-RU" sz="2000" dirty="0"/>
              <a:t> </a:t>
            </a:r>
            <a:r>
              <a:rPr lang="ru-RU" sz="2000" dirty="0" err="1" smtClean="0"/>
              <a:t>кейде</a:t>
            </a:r>
            <a:r>
              <a:rPr lang="ru-RU" sz="2000" dirty="0" smtClean="0"/>
              <a:t> </a:t>
            </a:r>
            <a:r>
              <a:rPr lang="ru-RU" sz="2000" dirty="0" err="1"/>
              <a:t>өзі</a:t>
            </a:r>
            <a:r>
              <a:rPr lang="ru-RU" sz="2000" dirty="0"/>
              <a:t> </a:t>
            </a:r>
            <a:r>
              <a:rPr lang="ru-RU" sz="2000" dirty="0" err="1"/>
              <a:t>жаңа</a:t>
            </a:r>
            <a:r>
              <a:rPr lang="ru-RU" sz="2000" dirty="0"/>
              <a:t> тактика </a:t>
            </a:r>
            <a:r>
              <a:rPr lang="ru-RU" sz="2000" dirty="0" err="1"/>
              <a:t>ойлап</a:t>
            </a:r>
            <a:r>
              <a:rPr lang="ru-RU" sz="2000" dirty="0"/>
              <a:t> </a:t>
            </a:r>
            <a:r>
              <a:rPr lang="ru-RU" sz="2000" dirty="0" err="1" smtClean="0"/>
              <a:t>табады.Егер</a:t>
            </a:r>
            <a:r>
              <a:rPr lang="ru-RU" sz="2000" dirty="0" smtClean="0"/>
              <a:t> </a:t>
            </a:r>
            <a:r>
              <a:rPr lang="ru-RU" sz="2000" dirty="0" err="1"/>
              <a:t>спортшы</a:t>
            </a:r>
            <a:r>
              <a:rPr lang="ru-RU" sz="2000" dirty="0"/>
              <a:t> </a:t>
            </a:r>
            <a:r>
              <a:rPr lang="ru-RU" sz="2000" dirty="0" err="1"/>
              <a:t>тактикалық</a:t>
            </a:r>
            <a:r>
              <a:rPr lang="ru-RU" sz="2000" dirty="0"/>
              <a:t> </a:t>
            </a:r>
            <a:r>
              <a:rPr lang="ru-RU" sz="2000" dirty="0" err="1"/>
              <a:t>шешімді</a:t>
            </a:r>
            <a:r>
              <a:rPr lang="ru-RU" sz="2000" dirty="0"/>
              <a:t> </a:t>
            </a:r>
            <a:r>
              <a:rPr lang="ru-RU" sz="2000" dirty="0" err="1"/>
              <a:t>қабылдауда</a:t>
            </a:r>
            <a:r>
              <a:rPr lang="ru-RU" sz="2000" dirty="0"/>
              <a:t> </a:t>
            </a:r>
            <a:r>
              <a:rPr lang="ru-RU" sz="2000" dirty="0" err="1"/>
              <a:t>толығымен</a:t>
            </a:r>
            <a:r>
              <a:rPr lang="ru-RU" sz="2000" dirty="0"/>
              <a:t> </a:t>
            </a:r>
            <a:r>
              <a:rPr lang="ru-RU" sz="2000" dirty="0" err="1"/>
              <a:t>бапкерге</a:t>
            </a:r>
            <a:r>
              <a:rPr lang="ru-RU" sz="2000" dirty="0"/>
              <a:t> </a:t>
            </a:r>
            <a:r>
              <a:rPr lang="ru-RU" sz="2000" dirty="0" err="1"/>
              <a:t>сүйенетін</a:t>
            </a:r>
            <a:r>
              <a:rPr lang="ru-RU" sz="2000" dirty="0"/>
              <a:t> </a:t>
            </a:r>
            <a:r>
              <a:rPr lang="ru-RU" sz="2000" dirty="0" err="1"/>
              <a:t>болса</a:t>
            </a:r>
            <a:r>
              <a:rPr lang="ru-RU" sz="2000" dirty="0"/>
              <a:t>, </a:t>
            </a:r>
            <a:r>
              <a:rPr lang="ru-RU" sz="2000" dirty="0" err="1"/>
              <a:t>ол</a:t>
            </a:r>
            <a:r>
              <a:rPr lang="ru-RU" sz="2000" dirty="0"/>
              <a:t> – </a:t>
            </a:r>
            <a:r>
              <a:rPr lang="ru-RU" sz="2000" dirty="0" err="1"/>
              <a:t>тұлға</a:t>
            </a:r>
            <a:r>
              <a:rPr lang="ru-RU" sz="2000" dirty="0"/>
              <a:t>, </a:t>
            </a:r>
            <a:r>
              <a:rPr lang="ru-RU" sz="2000" dirty="0" err="1"/>
              <a:t>бірақ</a:t>
            </a:r>
            <a:r>
              <a:rPr lang="ru-RU" sz="2000" dirty="0"/>
              <a:t> </a:t>
            </a:r>
            <a:r>
              <a:rPr lang="ru-RU" sz="2000" dirty="0" err="1"/>
              <a:t>жеке</a:t>
            </a:r>
            <a:r>
              <a:rPr lang="ru-RU" sz="2000" dirty="0"/>
              <a:t> </a:t>
            </a:r>
            <a:r>
              <a:rPr lang="ru-RU" sz="2000" dirty="0" err="1"/>
              <a:t>даралық</a:t>
            </a:r>
            <a:r>
              <a:rPr lang="ru-RU" sz="2000" dirty="0"/>
              <a:t> </a:t>
            </a:r>
            <a:r>
              <a:rPr lang="ru-RU" sz="2000" dirty="0" err="1"/>
              <a:t>болды</a:t>
            </a:r>
            <a:r>
              <a:rPr lang="ru-RU" sz="2000" dirty="0"/>
              <a:t> </a:t>
            </a:r>
            <a:r>
              <a:rPr lang="ru-RU" sz="2000" dirty="0" err="1"/>
              <a:t>деп</a:t>
            </a:r>
            <a:r>
              <a:rPr lang="ru-RU" sz="2000" dirty="0"/>
              <a:t> </a:t>
            </a:r>
            <a:r>
              <a:rPr lang="ru-RU" sz="2000" dirty="0" err="1"/>
              <a:t>айта</a:t>
            </a:r>
            <a:r>
              <a:rPr lang="ru-RU" sz="2000" dirty="0"/>
              <a:t> </a:t>
            </a:r>
            <a:r>
              <a:rPr lang="ru-RU" sz="2000" dirty="0" err="1"/>
              <a:t>алмаймыз</a:t>
            </a:r>
            <a:r>
              <a:rPr lang="ru-RU" sz="2000" dirty="0"/>
              <a:t>. </a:t>
            </a:r>
            <a:r>
              <a:rPr lang="ru-RU" sz="2000" dirty="0" err="1"/>
              <a:t>Жаттығуда</a:t>
            </a:r>
            <a:r>
              <a:rPr lang="ru-RU" sz="2000" dirty="0"/>
              <a:t> </a:t>
            </a:r>
            <a:r>
              <a:rPr lang="ru-RU" sz="2000" dirty="0" err="1"/>
              <a:t>жақсы</a:t>
            </a:r>
            <a:r>
              <a:rPr lang="ru-RU" sz="2000" dirty="0"/>
              <a:t> </a:t>
            </a:r>
            <a:r>
              <a:rPr lang="ru-RU" sz="2000" dirty="0" err="1"/>
              <a:t>орындалатын</a:t>
            </a:r>
            <a:r>
              <a:rPr lang="ru-RU" sz="2000" dirty="0"/>
              <a:t> </a:t>
            </a:r>
            <a:r>
              <a:rPr lang="ru-RU" sz="2000" dirty="0" err="1"/>
              <a:t>әрекеттер</a:t>
            </a:r>
            <a:r>
              <a:rPr lang="ru-RU" sz="2000" dirty="0"/>
              <a:t> </a:t>
            </a:r>
            <a:r>
              <a:rPr lang="ru-RU" sz="2000" dirty="0" err="1"/>
              <a:t>кейде</a:t>
            </a:r>
            <a:r>
              <a:rPr lang="ru-RU" sz="2000" dirty="0"/>
              <a:t> </a:t>
            </a:r>
            <a:r>
              <a:rPr lang="ru-RU" sz="2000" dirty="0" err="1"/>
              <a:t>жарыста</a:t>
            </a:r>
            <a:r>
              <a:rPr lang="ru-RU" sz="2000" dirty="0"/>
              <a:t> </a:t>
            </a:r>
            <a:r>
              <a:rPr lang="ru-RU" sz="2000" dirty="0" err="1"/>
              <a:t>жарамайды</a:t>
            </a:r>
            <a:r>
              <a:rPr lang="ru-RU" sz="2000" dirty="0"/>
              <a:t>, </a:t>
            </a:r>
            <a:r>
              <a:rPr lang="ru-RU" sz="2000" dirty="0" err="1"/>
              <a:t>бапкер</a:t>
            </a:r>
            <a:r>
              <a:rPr lang="ru-RU" sz="2000" dirty="0"/>
              <a:t> </a:t>
            </a:r>
            <a:r>
              <a:rPr lang="ru-RU" sz="2000" dirty="0" err="1"/>
              <a:t>әрдайым</a:t>
            </a:r>
            <a:r>
              <a:rPr lang="ru-RU" sz="2000" dirty="0"/>
              <a:t> </a:t>
            </a:r>
            <a:r>
              <a:rPr lang="ru-RU" sz="2000" dirty="0" err="1"/>
              <a:t>дұрыс</a:t>
            </a:r>
            <a:r>
              <a:rPr lang="ru-RU" sz="2000" dirty="0"/>
              <a:t> </a:t>
            </a:r>
            <a:r>
              <a:rPr lang="ru-RU" sz="2000" dirty="0" err="1"/>
              <a:t>тактикалық</a:t>
            </a:r>
            <a:r>
              <a:rPr lang="ru-RU" sz="2000" dirty="0"/>
              <a:t> </a:t>
            </a:r>
            <a:r>
              <a:rPr lang="ru-RU" sz="2000" dirty="0" err="1"/>
              <a:t>шешім</a:t>
            </a:r>
            <a:r>
              <a:rPr lang="ru-RU" sz="2000" dirty="0"/>
              <a:t> </a:t>
            </a:r>
            <a:r>
              <a:rPr lang="ru-RU" sz="2000" dirty="0" err="1"/>
              <a:t>бере</a:t>
            </a:r>
            <a:r>
              <a:rPr lang="ru-RU" sz="2000" dirty="0"/>
              <a:t> </a:t>
            </a:r>
            <a:r>
              <a:rPr lang="ru-RU" sz="2000" dirty="0" err="1"/>
              <a:t>алмайды</a:t>
            </a:r>
            <a:r>
              <a:rPr lang="ru-RU" sz="2000" dirty="0"/>
              <a:t>.</a:t>
            </a:r>
          </a:p>
          <a:p>
            <a:pPr algn="ctr"/>
            <a:r>
              <a:rPr lang="ru-RU" sz="2000" dirty="0"/>
              <a:t>    Дара </a:t>
            </a:r>
            <a:r>
              <a:rPr lang="ru-RU" sz="2000" dirty="0" err="1"/>
              <a:t>спортшы</a:t>
            </a:r>
            <a:r>
              <a:rPr lang="ru-RU" sz="2000" dirty="0"/>
              <a:t> </a:t>
            </a:r>
            <a:r>
              <a:rPr lang="ru-RU" sz="2000" dirty="0" err="1"/>
              <a:t>өз</a:t>
            </a:r>
            <a:r>
              <a:rPr lang="ru-RU" sz="2000" dirty="0"/>
              <a:t> </a:t>
            </a:r>
            <a:r>
              <a:rPr lang="ru-RU" sz="2000" dirty="0" err="1"/>
              <a:t>басымен</a:t>
            </a:r>
            <a:r>
              <a:rPr lang="ru-RU" sz="2000" dirty="0"/>
              <a:t> </a:t>
            </a:r>
            <a:r>
              <a:rPr lang="ru-RU" sz="2000" dirty="0" err="1"/>
              <a:t>ойлауды</a:t>
            </a:r>
            <a:r>
              <a:rPr lang="ru-RU" sz="2000" dirty="0"/>
              <a:t> </a:t>
            </a:r>
            <a:r>
              <a:rPr lang="ru-RU" sz="2000" dirty="0" err="1"/>
              <a:t>таңдайды</a:t>
            </a:r>
            <a:r>
              <a:rPr lang="ru-RU" sz="2000" dirty="0"/>
              <a: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933056"/>
            <a:ext cx="4968552" cy="2794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3933055"/>
            <a:ext cx="3785755" cy="2794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5849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5" name="Picture 3"/>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1801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0"/>
            <a:ext cx="9144000" cy="6858000"/>
          </a:xfrm>
        </p:spPr>
        <p:txBody>
          <a:bodyPr>
            <a:normAutofit/>
          </a:bodyPr>
          <a:lstStyle/>
          <a:p>
            <a:pPr marL="45720" indent="0">
              <a:buNone/>
            </a:pPr>
            <a:r>
              <a:rPr lang="ru-RU" dirty="0" err="1" smtClean="0">
                <a:solidFill>
                  <a:srgbClr val="FF0000"/>
                </a:solidFill>
              </a:rPr>
              <a:t>Комбинациялар</a:t>
            </a:r>
            <a:r>
              <a:rPr lang="ru-RU" dirty="0" smtClean="0">
                <a:solidFill>
                  <a:srgbClr val="FF0000"/>
                </a:solidFill>
              </a:rPr>
              <a:t> </a:t>
            </a:r>
            <a:r>
              <a:rPr lang="ru-RU" dirty="0" err="1" smtClean="0">
                <a:solidFill>
                  <a:srgbClr val="FF0000"/>
                </a:solidFill>
              </a:rPr>
              <a:t>деген</a:t>
            </a:r>
            <a:r>
              <a:rPr lang="ru-RU" dirty="0" smtClean="0">
                <a:solidFill>
                  <a:srgbClr val="FF0000"/>
                </a:solidFill>
              </a:rPr>
              <a:t> </a:t>
            </a:r>
            <a:r>
              <a:rPr lang="ru-RU" dirty="0" err="1" smtClean="0">
                <a:solidFill>
                  <a:srgbClr val="FF0000"/>
                </a:solidFill>
              </a:rPr>
              <a:t>тактианың</a:t>
            </a:r>
            <a:r>
              <a:rPr lang="ru-RU" dirty="0" smtClean="0">
                <a:solidFill>
                  <a:srgbClr val="FF0000"/>
                </a:solidFill>
              </a:rPr>
              <a:t> </a:t>
            </a:r>
            <a:r>
              <a:rPr lang="ru-RU" dirty="0" err="1" smtClean="0">
                <a:solidFill>
                  <a:srgbClr val="FF0000"/>
                </a:solidFill>
              </a:rPr>
              <a:t>бір</a:t>
            </a:r>
            <a:r>
              <a:rPr lang="ru-RU" dirty="0" smtClean="0">
                <a:solidFill>
                  <a:srgbClr val="FF0000"/>
                </a:solidFill>
              </a:rPr>
              <a:t> </a:t>
            </a:r>
            <a:r>
              <a:rPr lang="ru-RU" dirty="0" err="1" smtClean="0">
                <a:solidFill>
                  <a:srgbClr val="FF0000"/>
                </a:solidFill>
              </a:rPr>
              <a:t>түрі</a:t>
            </a:r>
            <a:r>
              <a:rPr lang="ru-RU" dirty="0" smtClean="0">
                <a:solidFill>
                  <a:srgbClr val="FF0000"/>
                </a:solidFill>
              </a:rPr>
              <a:t> </a:t>
            </a:r>
            <a:r>
              <a:rPr lang="ru-RU" dirty="0" err="1" smtClean="0">
                <a:solidFill>
                  <a:srgbClr val="FF0000"/>
                </a:solidFill>
              </a:rPr>
              <a:t>болып</a:t>
            </a:r>
            <a:r>
              <a:rPr lang="ru-RU" dirty="0" smtClean="0">
                <a:solidFill>
                  <a:srgbClr val="FF0000"/>
                </a:solidFill>
              </a:rPr>
              <a:t> </a:t>
            </a:r>
            <a:r>
              <a:rPr lang="ru-RU" dirty="0" err="1" smtClean="0">
                <a:solidFill>
                  <a:srgbClr val="FF0000"/>
                </a:solidFill>
              </a:rPr>
              <a:t>келеді</a:t>
            </a:r>
            <a:r>
              <a:rPr lang="ru-RU" dirty="0" smtClean="0">
                <a:solidFill>
                  <a:srgbClr val="FF0000"/>
                </a:solidFill>
              </a:rPr>
              <a:t> </a:t>
            </a:r>
            <a:r>
              <a:rPr lang="ru-RU" dirty="0" err="1" smtClean="0">
                <a:solidFill>
                  <a:srgbClr val="FF0000"/>
                </a:solidFill>
              </a:rPr>
              <a:t>ойлау</a:t>
            </a:r>
            <a:r>
              <a:rPr lang="ru-RU" dirty="0" smtClean="0">
                <a:solidFill>
                  <a:srgbClr val="FF0000"/>
                </a:solidFill>
              </a:rPr>
              <a:t> – </a:t>
            </a:r>
            <a:r>
              <a:rPr lang="ru-RU" dirty="0" err="1">
                <a:solidFill>
                  <a:srgbClr val="FF0000"/>
                </a:solidFill>
              </a:rPr>
              <a:t>әр</a:t>
            </a:r>
            <a:r>
              <a:rPr lang="ru-RU" dirty="0">
                <a:solidFill>
                  <a:srgbClr val="FF0000"/>
                </a:solidFill>
              </a:rPr>
              <a:t> </a:t>
            </a:r>
            <a:r>
              <a:rPr lang="ru-RU" dirty="0" err="1">
                <a:solidFill>
                  <a:srgbClr val="FF0000"/>
                </a:solidFill>
              </a:rPr>
              <a:t>ойыншыда</a:t>
            </a:r>
            <a:r>
              <a:rPr lang="ru-RU" dirty="0">
                <a:solidFill>
                  <a:srgbClr val="FF0000"/>
                </a:solidFill>
              </a:rPr>
              <a:t> </a:t>
            </a:r>
            <a:r>
              <a:rPr lang="ru-RU" dirty="0" err="1">
                <a:solidFill>
                  <a:srgbClr val="FF0000"/>
                </a:solidFill>
              </a:rPr>
              <a:t>осылардан</a:t>
            </a:r>
            <a:r>
              <a:rPr lang="ru-RU" dirty="0">
                <a:solidFill>
                  <a:srgbClr val="FF0000"/>
                </a:solidFill>
              </a:rPr>
              <a:t> </a:t>
            </a:r>
            <a:r>
              <a:rPr lang="ru-RU" dirty="0" err="1" smtClean="0">
                <a:solidFill>
                  <a:srgbClr val="FF0000"/>
                </a:solidFill>
              </a:rPr>
              <a:t>біртұтас</a:t>
            </a:r>
            <a:r>
              <a:rPr lang="ru-RU" dirty="0" smtClean="0">
                <a:solidFill>
                  <a:srgbClr val="FF0000"/>
                </a:solidFill>
              </a:rPr>
              <a:t> </a:t>
            </a:r>
            <a:r>
              <a:rPr lang="ru-RU" dirty="0" err="1" smtClean="0">
                <a:solidFill>
                  <a:srgbClr val="FF0000"/>
                </a:solidFill>
              </a:rPr>
              <a:t>ғимаратты</a:t>
            </a:r>
            <a:r>
              <a:rPr lang="ru-RU" dirty="0" smtClean="0">
                <a:solidFill>
                  <a:srgbClr val="FF0000"/>
                </a:solidFill>
              </a:rPr>
              <a:t> </a:t>
            </a:r>
            <a:r>
              <a:rPr lang="ru-RU" dirty="0" err="1">
                <a:solidFill>
                  <a:srgbClr val="FF0000"/>
                </a:solidFill>
              </a:rPr>
              <a:t>тұрғызу</a:t>
            </a:r>
            <a:r>
              <a:rPr lang="ru-RU" dirty="0">
                <a:solidFill>
                  <a:srgbClr val="FF0000"/>
                </a:solidFill>
              </a:rPr>
              <a:t> </a:t>
            </a:r>
            <a:r>
              <a:rPr lang="ru-RU" dirty="0" err="1">
                <a:solidFill>
                  <a:srgbClr val="FF0000"/>
                </a:solidFill>
              </a:rPr>
              <a:t>жоспары</a:t>
            </a:r>
            <a:r>
              <a:rPr lang="ru-RU" dirty="0">
                <a:solidFill>
                  <a:srgbClr val="FF0000"/>
                </a:solidFill>
              </a:rPr>
              <a:t>, </a:t>
            </a:r>
            <a:r>
              <a:rPr lang="ru-RU" dirty="0" err="1">
                <a:solidFill>
                  <a:srgbClr val="FF0000"/>
                </a:solidFill>
              </a:rPr>
              <a:t>яғни</a:t>
            </a:r>
            <a:r>
              <a:rPr lang="ru-RU" dirty="0">
                <a:solidFill>
                  <a:srgbClr val="FF0000"/>
                </a:solidFill>
              </a:rPr>
              <a:t> </a:t>
            </a:r>
            <a:r>
              <a:rPr lang="ru-RU" dirty="0" err="1">
                <a:solidFill>
                  <a:srgbClr val="FF0000"/>
                </a:solidFill>
              </a:rPr>
              <a:t>қазіргі</a:t>
            </a:r>
            <a:r>
              <a:rPr lang="ru-RU" dirty="0">
                <a:solidFill>
                  <a:srgbClr val="FF0000"/>
                </a:solidFill>
              </a:rPr>
              <a:t> </a:t>
            </a:r>
            <a:r>
              <a:rPr lang="ru-RU" dirty="0" err="1">
                <a:solidFill>
                  <a:srgbClr val="FF0000"/>
                </a:solidFill>
              </a:rPr>
              <a:t>жағдайды</a:t>
            </a:r>
            <a:r>
              <a:rPr lang="ru-RU" dirty="0">
                <a:solidFill>
                  <a:srgbClr val="FF0000"/>
                </a:solidFill>
              </a:rPr>
              <a:t> </a:t>
            </a:r>
            <a:r>
              <a:rPr lang="ru-RU" dirty="0" err="1">
                <a:solidFill>
                  <a:srgbClr val="FF0000"/>
                </a:solidFill>
              </a:rPr>
              <a:t>түрлендіру</a:t>
            </a:r>
            <a:r>
              <a:rPr lang="ru-RU" dirty="0">
                <a:solidFill>
                  <a:srgbClr val="FF0000"/>
                </a:solidFill>
              </a:rPr>
              <a:t> </a:t>
            </a:r>
            <a:r>
              <a:rPr lang="ru-RU" dirty="0" err="1">
                <a:solidFill>
                  <a:srgbClr val="FF0000"/>
                </a:solidFill>
              </a:rPr>
              <a:t>жөніндегі</a:t>
            </a:r>
            <a:r>
              <a:rPr lang="ru-RU" dirty="0">
                <a:solidFill>
                  <a:srgbClr val="FF0000"/>
                </a:solidFill>
              </a:rPr>
              <a:t> </a:t>
            </a:r>
            <a:r>
              <a:rPr lang="ru-RU" dirty="0" err="1">
                <a:solidFill>
                  <a:srgbClr val="FF0000"/>
                </a:solidFill>
              </a:rPr>
              <a:t>мақсатты</a:t>
            </a:r>
            <a:r>
              <a:rPr lang="ru-RU" dirty="0">
                <a:solidFill>
                  <a:srgbClr val="FF0000"/>
                </a:solidFill>
              </a:rPr>
              <a:t> </a:t>
            </a:r>
            <a:r>
              <a:rPr lang="ru-RU" dirty="0" err="1">
                <a:solidFill>
                  <a:srgbClr val="FF0000"/>
                </a:solidFill>
              </a:rPr>
              <a:t>бағытталған</a:t>
            </a:r>
            <a:r>
              <a:rPr lang="ru-RU" dirty="0">
                <a:solidFill>
                  <a:srgbClr val="FF0000"/>
                </a:solidFill>
              </a:rPr>
              <a:t> </a:t>
            </a:r>
            <a:r>
              <a:rPr lang="ru-RU" dirty="0" err="1">
                <a:solidFill>
                  <a:srgbClr val="FF0000"/>
                </a:solidFill>
              </a:rPr>
              <a:t>іс-әрекеттер</a:t>
            </a:r>
            <a:r>
              <a:rPr lang="ru-RU" dirty="0">
                <a:solidFill>
                  <a:srgbClr val="FF0000"/>
                </a:solidFill>
              </a:rPr>
              <a:t> </a:t>
            </a:r>
            <a:r>
              <a:rPr lang="ru-RU" dirty="0" err="1">
                <a:solidFill>
                  <a:srgbClr val="FF0000"/>
                </a:solidFill>
              </a:rPr>
              <a:t>жүйесі</a:t>
            </a:r>
            <a:r>
              <a:rPr lang="ru-RU" dirty="0">
                <a:solidFill>
                  <a:srgbClr val="FF0000"/>
                </a:solidFill>
              </a:rPr>
              <a:t> </a:t>
            </a:r>
            <a:r>
              <a:rPr lang="ru-RU" dirty="0" err="1">
                <a:solidFill>
                  <a:srgbClr val="FF0000"/>
                </a:solidFill>
              </a:rPr>
              <a:t>болған</a:t>
            </a:r>
            <a:r>
              <a:rPr lang="ru-RU" dirty="0">
                <a:solidFill>
                  <a:srgbClr val="FF0000"/>
                </a:solidFill>
              </a:rPr>
              <a:t> </a:t>
            </a:r>
            <a:r>
              <a:rPr lang="ru-RU" dirty="0" err="1">
                <a:solidFill>
                  <a:srgbClr val="FF0000"/>
                </a:solidFill>
              </a:rPr>
              <a:t>жағдайда</a:t>
            </a:r>
            <a:r>
              <a:rPr lang="ru-RU" dirty="0">
                <a:solidFill>
                  <a:srgbClr val="FF0000"/>
                </a:solidFill>
              </a:rPr>
              <a:t> </a:t>
            </a:r>
            <a:r>
              <a:rPr lang="ru-RU" dirty="0" err="1">
                <a:solidFill>
                  <a:srgbClr val="FF0000"/>
                </a:solidFill>
              </a:rPr>
              <a:t>ғана</a:t>
            </a:r>
            <a:r>
              <a:rPr lang="ru-RU" dirty="0">
                <a:solidFill>
                  <a:srgbClr val="FF0000"/>
                </a:solidFill>
              </a:rPr>
              <a:t> </a:t>
            </a:r>
            <a:r>
              <a:rPr lang="ru-RU" dirty="0" err="1">
                <a:solidFill>
                  <a:srgbClr val="FF0000"/>
                </a:solidFill>
              </a:rPr>
              <a:t>маңызға</a:t>
            </a:r>
            <a:r>
              <a:rPr lang="ru-RU" dirty="0">
                <a:solidFill>
                  <a:srgbClr val="FF0000"/>
                </a:solidFill>
              </a:rPr>
              <a:t> </a:t>
            </a:r>
            <a:r>
              <a:rPr lang="ru-RU" dirty="0" err="1">
                <a:solidFill>
                  <a:srgbClr val="FF0000"/>
                </a:solidFill>
              </a:rPr>
              <a:t>ие</a:t>
            </a:r>
            <a:r>
              <a:rPr lang="ru-RU" dirty="0">
                <a:solidFill>
                  <a:srgbClr val="FF0000"/>
                </a:solidFill>
              </a:rPr>
              <a:t> бола </a:t>
            </a:r>
            <a:r>
              <a:rPr lang="ru-RU" dirty="0" err="1">
                <a:solidFill>
                  <a:srgbClr val="FF0000"/>
                </a:solidFill>
              </a:rPr>
              <a:t>алатын</a:t>
            </a:r>
            <a:r>
              <a:rPr lang="ru-RU" dirty="0">
                <a:solidFill>
                  <a:srgbClr val="FF0000"/>
                </a:solidFill>
              </a:rPr>
              <a:t> </a:t>
            </a:r>
            <a:r>
              <a:rPr lang="ru-RU" dirty="0" err="1">
                <a:solidFill>
                  <a:srgbClr val="FF0000"/>
                </a:solidFill>
              </a:rPr>
              <a:t>тактикалық</a:t>
            </a:r>
            <a:r>
              <a:rPr lang="ru-RU" dirty="0">
                <a:solidFill>
                  <a:srgbClr val="FF0000"/>
                </a:solidFill>
              </a:rPr>
              <a:t> «</a:t>
            </a:r>
            <a:r>
              <a:rPr lang="ru-RU" dirty="0" err="1">
                <a:solidFill>
                  <a:srgbClr val="FF0000"/>
                </a:solidFill>
              </a:rPr>
              <a:t>кірпіштер</a:t>
            </a:r>
            <a:r>
              <a:rPr lang="ru-RU" dirty="0">
                <a:solidFill>
                  <a:srgbClr val="FF0000"/>
                </a:solidFill>
              </a:rPr>
              <a:t>» </a:t>
            </a:r>
            <a:r>
              <a:rPr lang="ru-RU" dirty="0" err="1">
                <a:solidFill>
                  <a:srgbClr val="FF0000"/>
                </a:solidFill>
              </a:rPr>
              <a:t>ғана</a:t>
            </a:r>
            <a:r>
              <a:rPr lang="ru-RU" dirty="0">
                <a:solidFill>
                  <a:srgbClr val="FF0000"/>
                </a:solidFill>
              </a:rPr>
              <a:t>. Сан </a:t>
            </a:r>
            <a:r>
              <a:rPr lang="ru-RU" dirty="0" err="1">
                <a:solidFill>
                  <a:srgbClr val="FF0000"/>
                </a:solidFill>
              </a:rPr>
              <a:t>көптеген</a:t>
            </a:r>
            <a:r>
              <a:rPr lang="ru-RU" dirty="0">
                <a:solidFill>
                  <a:srgbClr val="FF0000"/>
                </a:solidFill>
              </a:rPr>
              <a:t> </a:t>
            </a:r>
            <a:r>
              <a:rPr lang="ru-RU" dirty="0" err="1">
                <a:solidFill>
                  <a:srgbClr val="FF0000"/>
                </a:solidFill>
              </a:rPr>
              <a:t>таңдау</a:t>
            </a:r>
            <a:r>
              <a:rPr lang="ru-RU" dirty="0">
                <a:solidFill>
                  <a:srgbClr val="FF0000"/>
                </a:solidFill>
              </a:rPr>
              <a:t> бар </a:t>
            </a:r>
            <a:r>
              <a:rPr lang="ru-RU" dirty="0" err="1">
                <a:solidFill>
                  <a:srgbClr val="FF0000"/>
                </a:solidFill>
              </a:rPr>
              <a:t>кезде</a:t>
            </a:r>
            <a:r>
              <a:rPr lang="ru-RU" dirty="0">
                <a:solidFill>
                  <a:srgbClr val="FF0000"/>
                </a:solidFill>
              </a:rPr>
              <a:t> </a:t>
            </a:r>
            <a:r>
              <a:rPr lang="ru-RU" dirty="0" err="1">
                <a:solidFill>
                  <a:srgbClr val="FF0000"/>
                </a:solidFill>
              </a:rPr>
              <a:t>іс-әрекеттер</a:t>
            </a:r>
            <a:r>
              <a:rPr lang="ru-RU" dirty="0">
                <a:solidFill>
                  <a:srgbClr val="FF0000"/>
                </a:solidFill>
              </a:rPr>
              <a:t> </a:t>
            </a:r>
            <a:r>
              <a:rPr lang="ru-RU" dirty="0" err="1">
                <a:solidFill>
                  <a:srgbClr val="FF0000"/>
                </a:solidFill>
              </a:rPr>
              <a:t>жоспарын</a:t>
            </a:r>
            <a:r>
              <a:rPr lang="ru-RU" dirty="0">
                <a:solidFill>
                  <a:srgbClr val="FF0000"/>
                </a:solidFill>
              </a:rPr>
              <a:t> </a:t>
            </a:r>
            <a:r>
              <a:rPr lang="ru-RU" dirty="0" err="1">
                <a:solidFill>
                  <a:srgbClr val="FF0000"/>
                </a:solidFill>
              </a:rPr>
              <a:t>жасап</a:t>
            </a:r>
            <a:r>
              <a:rPr lang="ru-RU" dirty="0">
                <a:solidFill>
                  <a:srgbClr val="FF0000"/>
                </a:solidFill>
              </a:rPr>
              <a:t> </a:t>
            </a:r>
            <a:r>
              <a:rPr lang="ru-RU" dirty="0" err="1">
                <a:solidFill>
                  <a:srgbClr val="FF0000"/>
                </a:solidFill>
              </a:rPr>
              <a:t>шығу</a:t>
            </a:r>
            <a:r>
              <a:rPr lang="ru-RU" dirty="0">
                <a:solidFill>
                  <a:srgbClr val="FF0000"/>
                </a:solidFill>
              </a:rPr>
              <a:t> </a:t>
            </a:r>
            <a:r>
              <a:rPr lang="ru-RU" dirty="0" err="1">
                <a:solidFill>
                  <a:srgbClr val="FF0000"/>
                </a:solidFill>
              </a:rPr>
              <a:t>және</a:t>
            </a:r>
            <a:r>
              <a:rPr lang="ru-RU" dirty="0">
                <a:solidFill>
                  <a:srgbClr val="FF0000"/>
                </a:solidFill>
              </a:rPr>
              <a:t> </a:t>
            </a:r>
            <a:r>
              <a:rPr lang="ru-RU" dirty="0" err="1">
                <a:solidFill>
                  <a:srgbClr val="FF0000"/>
                </a:solidFill>
              </a:rPr>
              <a:t>шешім</a:t>
            </a:r>
            <a:r>
              <a:rPr lang="ru-RU" dirty="0">
                <a:solidFill>
                  <a:srgbClr val="FF0000"/>
                </a:solidFill>
              </a:rPr>
              <a:t> </a:t>
            </a:r>
            <a:r>
              <a:rPr lang="ru-RU" dirty="0" err="1">
                <a:solidFill>
                  <a:srgbClr val="FF0000"/>
                </a:solidFill>
              </a:rPr>
              <a:t>қабылдау</a:t>
            </a:r>
            <a:r>
              <a:rPr lang="ru-RU" dirty="0">
                <a:solidFill>
                  <a:srgbClr val="FF0000"/>
                </a:solidFill>
              </a:rPr>
              <a:t> – </a:t>
            </a:r>
            <a:r>
              <a:rPr lang="ru-RU" dirty="0" err="1">
                <a:solidFill>
                  <a:srgbClr val="FF0000"/>
                </a:solidFill>
              </a:rPr>
              <a:t>өзінің</a:t>
            </a:r>
            <a:r>
              <a:rPr lang="ru-RU" dirty="0">
                <a:solidFill>
                  <a:srgbClr val="FF0000"/>
                </a:solidFill>
              </a:rPr>
              <a:t> </a:t>
            </a:r>
            <a:r>
              <a:rPr lang="ru-RU" dirty="0" err="1">
                <a:solidFill>
                  <a:srgbClr val="FF0000"/>
                </a:solidFill>
              </a:rPr>
              <a:t>шешімін</a:t>
            </a:r>
            <a:r>
              <a:rPr lang="ru-RU" dirty="0">
                <a:solidFill>
                  <a:srgbClr val="FF0000"/>
                </a:solidFill>
              </a:rPr>
              <a:t> </a:t>
            </a:r>
            <a:r>
              <a:rPr lang="ru-RU" dirty="0" err="1">
                <a:solidFill>
                  <a:srgbClr val="FF0000"/>
                </a:solidFill>
              </a:rPr>
              <a:t>табуы</a:t>
            </a:r>
            <a:r>
              <a:rPr lang="ru-RU" dirty="0">
                <a:solidFill>
                  <a:srgbClr val="FF0000"/>
                </a:solidFill>
              </a:rPr>
              <a:t> </a:t>
            </a:r>
            <a:r>
              <a:rPr lang="ru-RU" dirty="0" err="1">
                <a:solidFill>
                  <a:srgbClr val="FF0000"/>
                </a:solidFill>
              </a:rPr>
              <a:t>үшін</a:t>
            </a:r>
            <a:r>
              <a:rPr lang="ru-RU" dirty="0">
                <a:solidFill>
                  <a:srgbClr val="FF0000"/>
                </a:solidFill>
              </a:rPr>
              <a:t> </a:t>
            </a:r>
            <a:r>
              <a:rPr lang="ru-RU" dirty="0" err="1">
                <a:solidFill>
                  <a:srgbClr val="FF0000"/>
                </a:solidFill>
              </a:rPr>
              <a:t>тактикалық</a:t>
            </a:r>
            <a:r>
              <a:rPr lang="ru-RU" dirty="0">
                <a:solidFill>
                  <a:srgbClr val="FF0000"/>
                </a:solidFill>
              </a:rPr>
              <a:t> </a:t>
            </a:r>
            <a:r>
              <a:rPr lang="ru-RU" dirty="0" err="1">
                <a:solidFill>
                  <a:srgbClr val="FF0000"/>
                </a:solidFill>
              </a:rPr>
              <a:t>ойлау</a:t>
            </a:r>
            <a:r>
              <a:rPr lang="ru-RU" dirty="0">
                <a:solidFill>
                  <a:srgbClr val="FF0000"/>
                </a:solidFill>
              </a:rPr>
              <a:t> </a:t>
            </a:r>
            <a:r>
              <a:rPr lang="ru-RU" dirty="0" err="1">
                <a:solidFill>
                  <a:srgbClr val="FF0000"/>
                </a:solidFill>
              </a:rPr>
              <a:t>процестерінің</a:t>
            </a:r>
            <a:r>
              <a:rPr lang="ru-RU" dirty="0">
                <a:solidFill>
                  <a:srgbClr val="FF0000"/>
                </a:solidFill>
              </a:rPr>
              <a:t> </a:t>
            </a:r>
            <a:r>
              <a:rPr lang="ru-RU" dirty="0" err="1">
                <a:solidFill>
                  <a:srgbClr val="FF0000"/>
                </a:solidFill>
              </a:rPr>
              <a:t>қатысуын</a:t>
            </a:r>
            <a:r>
              <a:rPr lang="ru-RU" dirty="0">
                <a:solidFill>
                  <a:srgbClr val="FF0000"/>
                </a:solidFill>
              </a:rPr>
              <a:t> </a:t>
            </a:r>
            <a:r>
              <a:rPr lang="ru-RU" dirty="0" err="1">
                <a:solidFill>
                  <a:srgbClr val="FF0000"/>
                </a:solidFill>
              </a:rPr>
              <a:t>талап</a:t>
            </a:r>
            <a:r>
              <a:rPr lang="ru-RU" dirty="0">
                <a:solidFill>
                  <a:srgbClr val="FF0000"/>
                </a:solidFill>
              </a:rPr>
              <a:t> </a:t>
            </a:r>
            <a:r>
              <a:rPr lang="ru-RU" dirty="0" err="1">
                <a:solidFill>
                  <a:srgbClr val="FF0000"/>
                </a:solidFill>
              </a:rPr>
              <a:t>ететін</a:t>
            </a:r>
            <a:r>
              <a:rPr lang="ru-RU" dirty="0">
                <a:solidFill>
                  <a:srgbClr val="FF0000"/>
                </a:solidFill>
              </a:rPr>
              <a:t> </a:t>
            </a:r>
            <a:r>
              <a:rPr lang="ru-RU" dirty="0" err="1">
                <a:solidFill>
                  <a:srgbClr val="FF0000"/>
                </a:solidFill>
              </a:rPr>
              <a:t>сол</a:t>
            </a:r>
            <a:r>
              <a:rPr lang="ru-RU" dirty="0">
                <a:solidFill>
                  <a:srgbClr val="FF0000"/>
                </a:solidFill>
              </a:rPr>
              <a:t> </a:t>
            </a:r>
            <a:r>
              <a:rPr lang="ru-RU" dirty="0" err="1">
                <a:solidFill>
                  <a:srgbClr val="FF0000"/>
                </a:solidFill>
              </a:rPr>
              <a:t>бір</a:t>
            </a:r>
            <a:r>
              <a:rPr lang="ru-RU" dirty="0">
                <a:solidFill>
                  <a:srgbClr val="FF0000"/>
                </a:solidFill>
              </a:rPr>
              <a:t> </a:t>
            </a:r>
            <a:r>
              <a:rPr lang="ru-RU" dirty="0" err="1">
                <a:solidFill>
                  <a:srgbClr val="FF0000"/>
                </a:solidFill>
              </a:rPr>
              <a:t>күрделі</a:t>
            </a:r>
            <a:r>
              <a:rPr lang="ru-RU" dirty="0">
                <a:solidFill>
                  <a:srgbClr val="FF0000"/>
                </a:solidFill>
              </a:rPr>
              <a:t> </a:t>
            </a:r>
            <a:r>
              <a:rPr lang="ru-RU" dirty="0" err="1">
                <a:solidFill>
                  <a:srgbClr val="FF0000"/>
                </a:solidFill>
              </a:rPr>
              <a:t>ойын</a:t>
            </a:r>
            <a:r>
              <a:rPr lang="ru-RU" dirty="0">
                <a:solidFill>
                  <a:srgbClr val="FF0000"/>
                </a:solidFill>
              </a:rPr>
              <a:t> </a:t>
            </a:r>
            <a:r>
              <a:rPr lang="ru-RU" dirty="0" err="1">
                <a:solidFill>
                  <a:srgbClr val="FF0000"/>
                </a:solidFill>
              </a:rPr>
              <a:t>міндеті</a:t>
            </a:r>
            <a:r>
              <a:rPr lang="ru-RU" dirty="0">
                <a:solidFill>
                  <a:srgbClr val="FF0000"/>
                </a:solidFill>
              </a:rPr>
              <a:t>. </a:t>
            </a:r>
            <a:r>
              <a:rPr lang="ru-RU" dirty="0" err="1">
                <a:solidFill>
                  <a:srgbClr val="FF0000"/>
                </a:solidFill>
              </a:rPr>
              <a:t>спортшыларда</a:t>
            </a:r>
            <a:r>
              <a:rPr lang="ru-RU" dirty="0">
                <a:solidFill>
                  <a:srgbClr val="FF0000"/>
                </a:solidFill>
              </a:rPr>
              <a:t> </a:t>
            </a:r>
            <a:r>
              <a:rPr lang="ru-RU" dirty="0" err="1">
                <a:solidFill>
                  <a:srgbClr val="FF0000"/>
                </a:solidFill>
              </a:rPr>
              <a:t>тактикалық</a:t>
            </a:r>
            <a:r>
              <a:rPr lang="ru-RU" dirty="0">
                <a:solidFill>
                  <a:srgbClr val="FF0000"/>
                </a:solidFill>
              </a:rPr>
              <a:t> </a:t>
            </a:r>
            <a:r>
              <a:rPr lang="ru-RU" dirty="0" err="1">
                <a:solidFill>
                  <a:srgbClr val="FF0000"/>
                </a:solidFill>
              </a:rPr>
              <a:t>ойлауды</a:t>
            </a:r>
            <a:r>
              <a:rPr lang="ru-RU" dirty="0">
                <a:solidFill>
                  <a:srgbClr val="FF0000"/>
                </a:solidFill>
              </a:rPr>
              <a:t> </a:t>
            </a:r>
            <a:r>
              <a:rPr lang="ru-RU" dirty="0" err="1">
                <a:solidFill>
                  <a:srgbClr val="FF0000"/>
                </a:solidFill>
              </a:rPr>
              <a:t>қалыптастырудың</a:t>
            </a:r>
            <a:r>
              <a:rPr lang="ru-RU" dirty="0">
                <a:solidFill>
                  <a:srgbClr val="FF0000"/>
                </a:solidFill>
              </a:rPr>
              <a:t> </a:t>
            </a:r>
            <a:r>
              <a:rPr lang="ru-RU" dirty="0" err="1">
                <a:solidFill>
                  <a:srgbClr val="FF0000"/>
                </a:solidFill>
              </a:rPr>
              <a:t>қазірде</a:t>
            </a:r>
            <a:r>
              <a:rPr lang="ru-RU" dirty="0">
                <a:solidFill>
                  <a:srgbClr val="FF0000"/>
                </a:solidFill>
              </a:rPr>
              <a:t> бар «</a:t>
            </a:r>
            <a:r>
              <a:rPr lang="ru-RU" dirty="0" err="1">
                <a:solidFill>
                  <a:srgbClr val="FF0000"/>
                </a:solidFill>
              </a:rPr>
              <a:t>комбинациялық</a:t>
            </a:r>
            <a:r>
              <a:rPr lang="ru-RU" dirty="0">
                <a:solidFill>
                  <a:srgbClr val="FF0000"/>
                </a:solidFill>
              </a:rPr>
              <a:t>» </a:t>
            </a:r>
            <a:r>
              <a:rPr lang="ru-RU" dirty="0" err="1">
                <a:solidFill>
                  <a:srgbClr val="FF0000"/>
                </a:solidFill>
              </a:rPr>
              <a:t>тәсілдері</a:t>
            </a:r>
            <a:r>
              <a:rPr lang="ru-RU" dirty="0">
                <a:solidFill>
                  <a:srgbClr val="FF0000"/>
                </a:solidFill>
              </a:rPr>
              <a:t> </a:t>
            </a:r>
            <a:r>
              <a:rPr lang="ru-RU" dirty="0" err="1">
                <a:solidFill>
                  <a:srgbClr val="FF0000"/>
                </a:solidFill>
              </a:rPr>
              <a:t>ойын</a:t>
            </a:r>
            <a:r>
              <a:rPr lang="ru-RU" dirty="0">
                <a:solidFill>
                  <a:srgbClr val="FF0000"/>
                </a:solidFill>
              </a:rPr>
              <a:t> </a:t>
            </a:r>
            <a:r>
              <a:rPr lang="ru-RU" dirty="0" err="1">
                <a:solidFill>
                  <a:srgbClr val="FF0000"/>
                </a:solidFill>
              </a:rPr>
              <a:t>міндеттерін</a:t>
            </a:r>
            <a:r>
              <a:rPr lang="ru-RU" dirty="0">
                <a:solidFill>
                  <a:srgbClr val="FF0000"/>
                </a:solidFill>
              </a:rPr>
              <a:t> </a:t>
            </a:r>
            <a:r>
              <a:rPr lang="ru-RU" dirty="0" err="1">
                <a:solidFill>
                  <a:srgbClr val="FF0000"/>
                </a:solidFill>
              </a:rPr>
              <a:t>шешу</a:t>
            </a:r>
            <a:r>
              <a:rPr lang="ru-RU" dirty="0">
                <a:solidFill>
                  <a:srgbClr val="FF0000"/>
                </a:solidFill>
              </a:rPr>
              <a:t> </a:t>
            </a:r>
            <a:r>
              <a:rPr lang="ru-RU" dirty="0" err="1">
                <a:solidFill>
                  <a:srgbClr val="FF0000"/>
                </a:solidFill>
              </a:rPr>
              <a:t>барысында</a:t>
            </a:r>
            <a:r>
              <a:rPr lang="ru-RU" dirty="0">
                <a:solidFill>
                  <a:srgbClr val="FF0000"/>
                </a:solidFill>
              </a:rPr>
              <a:t> </a:t>
            </a:r>
            <a:r>
              <a:rPr lang="ru-RU" dirty="0" err="1">
                <a:solidFill>
                  <a:srgbClr val="FF0000"/>
                </a:solidFill>
              </a:rPr>
              <a:t>жүзеге</a:t>
            </a:r>
            <a:r>
              <a:rPr lang="ru-RU" dirty="0">
                <a:solidFill>
                  <a:srgbClr val="FF0000"/>
                </a:solidFill>
              </a:rPr>
              <a:t> </a:t>
            </a:r>
            <a:r>
              <a:rPr lang="ru-RU" dirty="0" err="1">
                <a:solidFill>
                  <a:srgbClr val="FF0000"/>
                </a:solidFill>
              </a:rPr>
              <a:t>асырылатын</a:t>
            </a:r>
            <a:r>
              <a:rPr lang="ru-RU" dirty="0">
                <a:solidFill>
                  <a:srgbClr val="FF0000"/>
                </a:solidFill>
              </a:rPr>
              <a:t> </a:t>
            </a:r>
            <a:r>
              <a:rPr lang="ru-RU" dirty="0" err="1">
                <a:solidFill>
                  <a:srgbClr val="FF0000"/>
                </a:solidFill>
              </a:rPr>
              <a:t>нақтылы</a:t>
            </a:r>
            <a:r>
              <a:rPr lang="ru-RU" dirty="0">
                <a:solidFill>
                  <a:srgbClr val="FF0000"/>
                </a:solidFill>
              </a:rPr>
              <a:t> </a:t>
            </a:r>
            <a:r>
              <a:rPr lang="ru-RU" dirty="0" err="1">
                <a:solidFill>
                  <a:srgbClr val="FF0000"/>
                </a:solidFill>
              </a:rPr>
              <a:t>болмыс</a:t>
            </a:r>
            <a:r>
              <a:rPr lang="ru-RU" dirty="0">
                <a:solidFill>
                  <a:srgbClr val="FF0000"/>
                </a:solidFill>
              </a:rPr>
              <a:t> </a:t>
            </a:r>
            <a:r>
              <a:rPr lang="ru-RU" dirty="0" err="1">
                <a:solidFill>
                  <a:srgbClr val="FF0000"/>
                </a:solidFill>
              </a:rPr>
              <a:t>қоятын</a:t>
            </a:r>
            <a:r>
              <a:rPr lang="ru-RU" dirty="0">
                <a:solidFill>
                  <a:srgbClr val="FF0000"/>
                </a:solidFill>
              </a:rPr>
              <a:t> </a:t>
            </a:r>
            <a:r>
              <a:rPr lang="ru-RU" dirty="0" err="1">
                <a:solidFill>
                  <a:srgbClr val="FF0000"/>
                </a:solidFill>
              </a:rPr>
              <a:t>талаптарды</a:t>
            </a:r>
            <a:r>
              <a:rPr lang="ru-RU" dirty="0">
                <a:solidFill>
                  <a:srgbClr val="FF0000"/>
                </a:solidFill>
              </a:rPr>
              <a:t> </a:t>
            </a:r>
            <a:r>
              <a:rPr lang="ru-RU" dirty="0" err="1">
                <a:solidFill>
                  <a:srgbClr val="FF0000"/>
                </a:solidFill>
              </a:rPr>
              <a:t>қанағаттандырмайтындықтан</a:t>
            </a:r>
            <a:r>
              <a:rPr lang="ru-RU" dirty="0">
                <a:solidFill>
                  <a:srgbClr val="FF0000"/>
                </a:solidFill>
              </a:rPr>
              <a:t>, </a:t>
            </a:r>
            <a:r>
              <a:rPr lang="ru-RU" dirty="0" err="1">
                <a:solidFill>
                  <a:srgbClr val="FF0000"/>
                </a:solidFill>
              </a:rPr>
              <a:t>барлық</a:t>
            </a:r>
            <a:r>
              <a:rPr lang="ru-RU" dirty="0">
                <a:solidFill>
                  <a:srgbClr val="FF0000"/>
                </a:solidFill>
              </a:rPr>
              <a:t> </a:t>
            </a:r>
            <a:r>
              <a:rPr lang="ru-RU" dirty="0" err="1">
                <a:solidFill>
                  <a:srgbClr val="FF0000"/>
                </a:solidFill>
              </a:rPr>
              <a:t>спортшыларда</a:t>
            </a:r>
            <a:r>
              <a:rPr lang="ru-RU" dirty="0">
                <a:solidFill>
                  <a:srgbClr val="FF0000"/>
                </a:solidFill>
              </a:rPr>
              <a:t> </a:t>
            </a:r>
            <a:r>
              <a:rPr lang="ru-RU" dirty="0" err="1">
                <a:solidFill>
                  <a:srgbClr val="FF0000"/>
                </a:solidFill>
              </a:rPr>
              <a:t>ойын</a:t>
            </a:r>
            <a:r>
              <a:rPr lang="ru-RU" dirty="0">
                <a:solidFill>
                  <a:srgbClr val="FF0000"/>
                </a:solidFill>
              </a:rPr>
              <a:t> </a:t>
            </a:r>
            <a:r>
              <a:rPr lang="ru-RU" dirty="0" err="1">
                <a:solidFill>
                  <a:srgbClr val="FF0000"/>
                </a:solidFill>
              </a:rPr>
              <a:t>жағдайларындағы</a:t>
            </a:r>
            <a:r>
              <a:rPr lang="ru-RU" dirty="0">
                <a:solidFill>
                  <a:srgbClr val="FF0000"/>
                </a:solidFill>
              </a:rPr>
              <a:t> </a:t>
            </a:r>
            <a:r>
              <a:rPr lang="ru-RU" dirty="0" err="1">
                <a:solidFill>
                  <a:srgbClr val="FF0000"/>
                </a:solidFill>
              </a:rPr>
              <a:t>тактикалық</a:t>
            </a:r>
            <a:r>
              <a:rPr lang="ru-RU" dirty="0">
                <a:solidFill>
                  <a:srgbClr val="FF0000"/>
                </a:solidFill>
              </a:rPr>
              <a:t> </a:t>
            </a:r>
            <a:r>
              <a:rPr lang="ru-RU" dirty="0" err="1">
                <a:solidFill>
                  <a:srgbClr val="FF0000"/>
                </a:solidFill>
              </a:rPr>
              <a:t>іс-әрекеттердің</a:t>
            </a:r>
            <a:r>
              <a:rPr lang="ru-RU" dirty="0">
                <a:solidFill>
                  <a:srgbClr val="FF0000"/>
                </a:solidFill>
              </a:rPr>
              <a:t> </a:t>
            </a:r>
            <a:r>
              <a:rPr lang="ru-RU" dirty="0" err="1">
                <a:solidFill>
                  <a:srgbClr val="FF0000"/>
                </a:solidFill>
              </a:rPr>
              <a:t>дұрыс</a:t>
            </a:r>
            <a:r>
              <a:rPr lang="ru-RU" dirty="0">
                <a:solidFill>
                  <a:srgbClr val="FF0000"/>
                </a:solidFill>
              </a:rPr>
              <a:t> </a:t>
            </a:r>
            <a:r>
              <a:rPr lang="ru-RU" dirty="0" err="1">
                <a:solidFill>
                  <a:srgbClr val="FF0000"/>
                </a:solidFill>
              </a:rPr>
              <a:t>бағыт-бағдар</a:t>
            </a:r>
            <a:r>
              <a:rPr lang="ru-RU" dirty="0">
                <a:solidFill>
                  <a:srgbClr val="FF0000"/>
                </a:solidFill>
              </a:rPr>
              <a:t> </a:t>
            </a:r>
            <a:r>
              <a:rPr lang="ru-RU" dirty="0" err="1">
                <a:solidFill>
                  <a:srgbClr val="FF0000"/>
                </a:solidFill>
              </a:rPr>
              <a:t>негізін</a:t>
            </a:r>
            <a:r>
              <a:rPr lang="ru-RU" dirty="0">
                <a:solidFill>
                  <a:srgbClr val="FF0000"/>
                </a:solidFill>
              </a:rPr>
              <a:t> </a:t>
            </a:r>
            <a:r>
              <a:rPr lang="ru-RU" dirty="0" err="1">
                <a:solidFill>
                  <a:srgbClr val="FF0000"/>
                </a:solidFill>
              </a:rPr>
              <a:t>жасап</a:t>
            </a:r>
            <a:r>
              <a:rPr lang="ru-RU" dirty="0">
                <a:solidFill>
                  <a:srgbClr val="FF0000"/>
                </a:solidFill>
              </a:rPr>
              <a:t> </a:t>
            </a:r>
            <a:r>
              <a:rPr lang="ru-RU" dirty="0" err="1">
                <a:solidFill>
                  <a:srgbClr val="FF0000"/>
                </a:solidFill>
              </a:rPr>
              <a:t>шығару</a:t>
            </a:r>
            <a:r>
              <a:rPr lang="ru-RU" dirty="0">
                <a:solidFill>
                  <a:srgbClr val="FF0000"/>
                </a:solidFill>
              </a:rPr>
              <a:t> </a:t>
            </a:r>
            <a:r>
              <a:rPr lang="ru-RU" dirty="0" err="1">
                <a:solidFill>
                  <a:srgbClr val="FF0000"/>
                </a:solidFill>
              </a:rPr>
              <a:t>үшін</a:t>
            </a:r>
            <a:r>
              <a:rPr lang="ru-RU" dirty="0">
                <a:solidFill>
                  <a:srgbClr val="FF0000"/>
                </a:solidFill>
              </a:rPr>
              <a:t> </a:t>
            </a:r>
            <a:r>
              <a:rPr lang="ru-RU" dirty="0" err="1">
                <a:solidFill>
                  <a:srgbClr val="FF0000"/>
                </a:solidFill>
              </a:rPr>
              <a:t>қажетті</a:t>
            </a:r>
            <a:r>
              <a:rPr lang="ru-RU" dirty="0">
                <a:solidFill>
                  <a:srgbClr val="FF0000"/>
                </a:solidFill>
              </a:rPr>
              <a:t> </a:t>
            </a:r>
            <a:r>
              <a:rPr lang="ru-RU" dirty="0" err="1">
                <a:solidFill>
                  <a:srgbClr val="FF0000"/>
                </a:solidFill>
              </a:rPr>
              <a:t>және</a:t>
            </a:r>
            <a:r>
              <a:rPr lang="ru-RU" dirty="0">
                <a:solidFill>
                  <a:srgbClr val="FF0000"/>
                </a:solidFill>
              </a:rPr>
              <a:t> </a:t>
            </a:r>
            <a:r>
              <a:rPr lang="ru-RU" dirty="0" err="1">
                <a:solidFill>
                  <a:srgbClr val="FF0000"/>
                </a:solidFill>
              </a:rPr>
              <a:t>жеткілікті</a:t>
            </a:r>
            <a:r>
              <a:rPr lang="ru-RU" dirty="0">
                <a:solidFill>
                  <a:srgbClr val="FF0000"/>
                </a:solidFill>
              </a:rPr>
              <a:t> </a:t>
            </a:r>
            <a:r>
              <a:rPr lang="ru-RU" dirty="0" err="1">
                <a:solidFill>
                  <a:srgbClr val="FF0000"/>
                </a:solidFill>
              </a:rPr>
              <a:t>жағдайлары</a:t>
            </a:r>
            <a:r>
              <a:rPr lang="ru-RU" dirty="0">
                <a:solidFill>
                  <a:srgbClr val="FF0000"/>
                </a:solidFill>
              </a:rPr>
              <a:t> </a:t>
            </a:r>
            <a:r>
              <a:rPr lang="ru-RU" dirty="0" err="1">
                <a:solidFill>
                  <a:srgbClr val="FF0000"/>
                </a:solidFill>
              </a:rPr>
              <a:t>болмағандықтан</a:t>
            </a:r>
            <a:r>
              <a:rPr lang="ru-RU" dirty="0">
                <a:solidFill>
                  <a:srgbClr val="FF0000"/>
                </a:solidFill>
              </a:rPr>
              <a:t>, </a:t>
            </a:r>
            <a:r>
              <a:rPr lang="ru-RU" dirty="0" err="1">
                <a:solidFill>
                  <a:srgbClr val="FF0000"/>
                </a:solidFill>
              </a:rPr>
              <a:t>осылардың</a:t>
            </a:r>
            <a:r>
              <a:rPr lang="ru-RU" dirty="0">
                <a:solidFill>
                  <a:srgbClr val="FF0000"/>
                </a:solidFill>
              </a:rPr>
              <a:t> бар </a:t>
            </a:r>
            <a:r>
              <a:rPr lang="ru-RU" dirty="0" err="1">
                <a:solidFill>
                  <a:srgbClr val="FF0000"/>
                </a:solidFill>
              </a:rPr>
              <a:t>болуы</a:t>
            </a:r>
            <a:r>
              <a:rPr lang="ru-RU" dirty="0">
                <a:solidFill>
                  <a:srgbClr val="FF0000"/>
                </a:solidFill>
              </a:rPr>
              <a:t> </a:t>
            </a:r>
            <a:r>
              <a:rPr lang="ru-RU" dirty="0" err="1">
                <a:solidFill>
                  <a:srgbClr val="FF0000"/>
                </a:solidFill>
              </a:rPr>
              <a:t>жағдайды</a:t>
            </a:r>
            <a:r>
              <a:rPr lang="ru-RU" dirty="0">
                <a:solidFill>
                  <a:srgbClr val="FF0000"/>
                </a:solidFill>
              </a:rPr>
              <a:t> </a:t>
            </a:r>
            <a:r>
              <a:rPr lang="ru-RU" dirty="0" err="1">
                <a:solidFill>
                  <a:srgbClr val="FF0000"/>
                </a:solidFill>
              </a:rPr>
              <a:t>дұрыс</a:t>
            </a:r>
            <a:r>
              <a:rPr lang="ru-RU" dirty="0">
                <a:solidFill>
                  <a:srgbClr val="FF0000"/>
                </a:solidFill>
              </a:rPr>
              <a:t> </a:t>
            </a:r>
            <a:r>
              <a:rPr lang="ru-RU" dirty="0" err="1">
                <a:solidFill>
                  <a:srgbClr val="FF0000"/>
                </a:solidFill>
              </a:rPr>
              <a:t>жіктеуге</a:t>
            </a:r>
            <a:r>
              <a:rPr lang="ru-RU" dirty="0">
                <a:solidFill>
                  <a:srgbClr val="FF0000"/>
                </a:solidFill>
              </a:rPr>
              <a:t> </a:t>
            </a:r>
            <a:r>
              <a:rPr lang="ru-RU" dirty="0" err="1" smtClean="0">
                <a:solidFill>
                  <a:srgbClr val="FF0000"/>
                </a:solidFill>
              </a:rPr>
              <a:t>олардың</a:t>
            </a:r>
            <a:r>
              <a:rPr lang="ru-RU" dirty="0" smtClean="0">
                <a:solidFill>
                  <a:srgbClr val="FF0000"/>
                </a:solidFill>
              </a:rPr>
              <a:t> </a:t>
            </a:r>
            <a:r>
              <a:rPr lang="ru-RU" dirty="0" err="1">
                <a:solidFill>
                  <a:srgbClr val="FF0000"/>
                </a:solidFill>
              </a:rPr>
              <a:t>класын</a:t>
            </a:r>
            <a:r>
              <a:rPr lang="ru-RU" dirty="0">
                <a:solidFill>
                  <a:srgbClr val="FF0000"/>
                </a:solidFill>
              </a:rPr>
              <a:t>, </a:t>
            </a:r>
            <a:r>
              <a:rPr lang="ru-RU" dirty="0" err="1">
                <a:solidFill>
                  <a:srgbClr val="FF0000"/>
                </a:solidFill>
              </a:rPr>
              <a:t>түрін</a:t>
            </a:r>
            <a:r>
              <a:rPr lang="ru-RU" dirty="0">
                <a:solidFill>
                  <a:srgbClr val="FF0000"/>
                </a:solidFill>
              </a:rPr>
              <a:t>, </a:t>
            </a:r>
            <a:r>
              <a:rPr lang="ru-RU" dirty="0" err="1" smtClean="0">
                <a:solidFill>
                  <a:srgbClr val="FF0000"/>
                </a:solidFill>
              </a:rPr>
              <a:t>типін</a:t>
            </a:r>
            <a:r>
              <a:rPr lang="ru-RU" dirty="0" smtClean="0">
                <a:solidFill>
                  <a:srgbClr val="FF0000"/>
                </a:solidFill>
              </a:rPr>
              <a:t> </a:t>
            </a:r>
            <a:r>
              <a:rPr lang="ru-RU" dirty="0" err="1">
                <a:solidFill>
                  <a:srgbClr val="FF0000"/>
                </a:solidFill>
              </a:rPr>
              <a:t>мүмкіндік</a:t>
            </a:r>
            <a:r>
              <a:rPr lang="ru-RU" dirty="0">
                <a:solidFill>
                  <a:srgbClr val="FF0000"/>
                </a:solidFill>
              </a:rPr>
              <a:t> </a:t>
            </a:r>
            <a:r>
              <a:rPr lang="ru-RU" dirty="0" err="1">
                <a:solidFill>
                  <a:srgbClr val="FF0000"/>
                </a:solidFill>
              </a:rPr>
              <a:t>беретін</a:t>
            </a:r>
            <a:r>
              <a:rPr lang="ru-RU" dirty="0">
                <a:solidFill>
                  <a:srgbClr val="FF0000"/>
                </a:solidFill>
              </a:rPr>
              <a:t> </a:t>
            </a:r>
            <a:r>
              <a:rPr lang="ru-RU" dirty="0" err="1">
                <a:solidFill>
                  <a:srgbClr val="FF0000"/>
                </a:solidFill>
              </a:rPr>
              <a:t>адекватты</a:t>
            </a:r>
            <a:r>
              <a:rPr lang="ru-RU" dirty="0">
                <a:solidFill>
                  <a:srgbClr val="FF0000"/>
                </a:solidFill>
              </a:rPr>
              <a:t> </a:t>
            </a:r>
            <a:r>
              <a:rPr lang="ru-RU" dirty="0" err="1">
                <a:solidFill>
                  <a:srgbClr val="FF0000"/>
                </a:solidFill>
              </a:rPr>
              <a:t>таным</a:t>
            </a:r>
            <a:r>
              <a:rPr lang="ru-RU" dirty="0">
                <a:solidFill>
                  <a:srgbClr val="FF0000"/>
                </a:solidFill>
              </a:rPr>
              <a:t> </a:t>
            </a:r>
            <a:r>
              <a:rPr lang="ru-RU" dirty="0" err="1">
                <a:solidFill>
                  <a:srgbClr val="FF0000"/>
                </a:solidFill>
              </a:rPr>
              <a:t>белгілерін</a:t>
            </a:r>
            <a:r>
              <a:rPr lang="ru-RU" dirty="0">
                <a:solidFill>
                  <a:srgbClr val="FF0000"/>
                </a:solidFill>
              </a:rPr>
              <a:t> </a:t>
            </a:r>
            <a:r>
              <a:rPr lang="ru-RU" dirty="0" err="1">
                <a:solidFill>
                  <a:srgbClr val="FF0000"/>
                </a:solidFill>
              </a:rPr>
              <a:t>білумен</a:t>
            </a:r>
            <a:r>
              <a:rPr lang="ru-RU" dirty="0">
                <a:solidFill>
                  <a:srgbClr val="FF0000"/>
                </a:solidFill>
              </a:rPr>
              <a:t> </a:t>
            </a:r>
            <a:r>
              <a:rPr lang="ru-RU" dirty="0" err="1">
                <a:solidFill>
                  <a:srgbClr val="FF0000"/>
                </a:solidFill>
              </a:rPr>
              <a:t>қаруландырудан</a:t>
            </a:r>
            <a:r>
              <a:rPr lang="ru-RU" dirty="0">
                <a:solidFill>
                  <a:srgbClr val="FF0000"/>
                </a:solidFill>
              </a:rPr>
              <a:t> </a:t>
            </a:r>
            <a:r>
              <a:rPr lang="ru-RU" dirty="0" err="1">
                <a:solidFill>
                  <a:srgbClr val="FF0000"/>
                </a:solidFill>
              </a:rPr>
              <a:t>көреді</a:t>
            </a:r>
            <a:r>
              <a:rPr lang="ru-RU" dirty="0">
                <a:solidFill>
                  <a:srgbClr val="FF0000"/>
                </a:solidFill>
              </a:rPr>
              <a:t>. </a:t>
            </a:r>
            <a:r>
              <a:rPr lang="ru-RU" dirty="0" err="1">
                <a:solidFill>
                  <a:srgbClr val="FF0000"/>
                </a:solidFill>
              </a:rPr>
              <a:t>Сондықтан</a:t>
            </a:r>
            <a:r>
              <a:rPr lang="ru-RU" dirty="0">
                <a:solidFill>
                  <a:srgbClr val="FF0000"/>
                </a:solidFill>
              </a:rPr>
              <a:t> да </a:t>
            </a:r>
            <a:r>
              <a:rPr lang="ru-RU" dirty="0" err="1">
                <a:solidFill>
                  <a:srgbClr val="FF0000"/>
                </a:solidFill>
              </a:rPr>
              <a:t>қажетті</a:t>
            </a:r>
            <a:r>
              <a:rPr lang="ru-RU" dirty="0">
                <a:solidFill>
                  <a:srgbClr val="FF0000"/>
                </a:solidFill>
              </a:rPr>
              <a:t> </a:t>
            </a:r>
            <a:r>
              <a:rPr lang="ru-RU" dirty="0" err="1">
                <a:solidFill>
                  <a:srgbClr val="FF0000"/>
                </a:solidFill>
              </a:rPr>
              <a:t>ептіліктер</a:t>
            </a:r>
            <a:r>
              <a:rPr lang="ru-RU" dirty="0">
                <a:solidFill>
                  <a:srgbClr val="FF0000"/>
                </a:solidFill>
              </a:rPr>
              <a:t> </a:t>
            </a:r>
            <a:r>
              <a:rPr lang="ru-RU" dirty="0" err="1">
                <a:solidFill>
                  <a:srgbClr val="FF0000"/>
                </a:solidFill>
              </a:rPr>
              <a:t>көбіне</a:t>
            </a:r>
            <a:r>
              <a:rPr lang="ru-RU" dirty="0">
                <a:solidFill>
                  <a:srgbClr val="FF0000"/>
                </a:solidFill>
              </a:rPr>
              <a:t> </a:t>
            </a:r>
            <a:r>
              <a:rPr lang="ru-RU" dirty="0" err="1">
                <a:solidFill>
                  <a:srgbClr val="FF0000"/>
                </a:solidFill>
              </a:rPr>
              <a:t>көп</a:t>
            </a:r>
            <a:r>
              <a:rPr lang="ru-RU" dirty="0">
                <a:solidFill>
                  <a:srgbClr val="FF0000"/>
                </a:solidFill>
              </a:rPr>
              <a:t> </a:t>
            </a:r>
            <a:r>
              <a:rPr lang="ru-RU" dirty="0" err="1">
                <a:solidFill>
                  <a:srgbClr val="FF0000"/>
                </a:solidFill>
              </a:rPr>
              <a:t>стихиялы</a:t>
            </a:r>
            <a:r>
              <a:rPr lang="ru-RU" dirty="0">
                <a:solidFill>
                  <a:srgbClr val="FF0000"/>
                </a:solidFill>
              </a:rPr>
              <a:t> </a:t>
            </a:r>
            <a:r>
              <a:rPr lang="ru-RU" dirty="0" err="1">
                <a:solidFill>
                  <a:srgbClr val="FF0000"/>
                </a:solidFill>
              </a:rPr>
              <a:t>түрде</a:t>
            </a:r>
            <a:r>
              <a:rPr lang="ru-RU" dirty="0">
                <a:solidFill>
                  <a:srgbClr val="FF0000"/>
                </a:solidFill>
              </a:rPr>
              <a:t>, </a:t>
            </a:r>
            <a:r>
              <a:rPr lang="ru-RU" dirty="0" err="1">
                <a:solidFill>
                  <a:srgbClr val="FF0000"/>
                </a:solidFill>
              </a:rPr>
              <a:t>аяқ</a:t>
            </a:r>
            <a:r>
              <a:rPr lang="ru-RU" dirty="0">
                <a:solidFill>
                  <a:srgbClr val="FF0000"/>
                </a:solidFill>
              </a:rPr>
              <a:t> </a:t>
            </a:r>
            <a:r>
              <a:rPr lang="ru-RU" dirty="0" err="1">
                <a:solidFill>
                  <a:srgbClr val="FF0000"/>
                </a:solidFill>
              </a:rPr>
              <a:t>астынан</a:t>
            </a:r>
            <a:r>
              <a:rPr lang="ru-RU" dirty="0">
                <a:solidFill>
                  <a:srgbClr val="FF0000"/>
                </a:solidFill>
              </a:rPr>
              <a:t> </a:t>
            </a:r>
            <a:r>
              <a:rPr lang="ru-RU" dirty="0" err="1">
                <a:solidFill>
                  <a:srgbClr val="FF0000"/>
                </a:solidFill>
              </a:rPr>
              <a:t>қалыптасады</a:t>
            </a:r>
            <a:r>
              <a:rPr lang="ru-RU" dirty="0"/>
              <a:t>.</a:t>
            </a:r>
          </a:p>
        </p:txBody>
      </p:sp>
    </p:spTree>
    <p:extLst>
      <p:ext uri="{BB962C8B-B14F-4D97-AF65-F5344CB8AC3E}">
        <p14:creationId xmlns:p14="http://schemas.microsoft.com/office/powerpoint/2010/main" val="1925659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76056" y="0"/>
            <a:ext cx="4067944" cy="6858000"/>
          </a:xfrm>
        </p:spPr>
        <p:txBody>
          <a:bodyPr/>
          <a:lstStyle/>
          <a:p>
            <a:pPr marL="0" indent="0">
              <a:buNone/>
            </a:pPr>
            <a:r>
              <a:rPr lang="ru-RU" sz="2000" dirty="0" smtClean="0">
                <a:solidFill>
                  <a:srgbClr val="92D050"/>
                </a:solidFill>
              </a:rPr>
              <a:t> </a:t>
            </a:r>
            <a:r>
              <a:rPr lang="ru-RU" sz="2000" dirty="0" err="1" smtClean="0">
                <a:solidFill>
                  <a:srgbClr val="92D050"/>
                </a:solidFill>
              </a:rPr>
              <a:t>Ойлау</a:t>
            </a:r>
            <a:r>
              <a:rPr lang="ru-RU" sz="2000" dirty="0" smtClean="0">
                <a:solidFill>
                  <a:srgbClr val="92D050"/>
                </a:solidFill>
              </a:rPr>
              <a:t> </a:t>
            </a:r>
            <a:r>
              <a:rPr lang="ru-RU" sz="2000" dirty="0" err="1" smtClean="0">
                <a:solidFill>
                  <a:srgbClr val="92D050"/>
                </a:solidFill>
              </a:rPr>
              <a:t>жане</a:t>
            </a:r>
            <a:r>
              <a:rPr lang="ru-RU" sz="2000" dirty="0" smtClean="0">
                <a:solidFill>
                  <a:srgbClr val="92D050"/>
                </a:solidFill>
              </a:rPr>
              <a:t> </a:t>
            </a:r>
            <a:r>
              <a:rPr lang="ru-RU" sz="2000" dirty="0" err="1" smtClean="0">
                <a:solidFill>
                  <a:srgbClr val="92D050"/>
                </a:solidFill>
              </a:rPr>
              <a:t>Тактикалық</a:t>
            </a:r>
            <a:r>
              <a:rPr lang="ru-RU" sz="2000" dirty="0" smtClean="0">
                <a:solidFill>
                  <a:srgbClr val="92D050"/>
                </a:solidFill>
              </a:rPr>
              <a:t> </a:t>
            </a:r>
            <a:r>
              <a:rPr lang="ru-RU" sz="2000" dirty="0" err="1">
                <a:solidFill>
                  <a:srgbClr val="92D050"/>
                </a:solidFill>
              </a:rPr>
              <a:t>даярлық</a:t>
            </a:r>
            <a:r>
              <a:rPr lang="ru-RU" sz="2000" dirty="0">
                <a:solidFill>
                  <a:srgbClr val="92D050"/>
                </a:solidFill>
              </a:rPr>
              <a:t> </a:t>
            </a:r>
            <a:r>
              <a:rPr lang="ru-RU" sz="2000" dirty="0" err="1">
                <a:solidFill>
                  <a:srgbClr val="92D050"/>
                </a:solidFill>
              </a:rPr>
              <a:t>тәсілдерінің</a:t>
            </a:r>
            <a:r>
              <a:rPr lang="ru-RU" sz="2000" dirty="0">
                <a:solidFill>
                  <a:srgbClr val="92D050"/>
                </a:solidFill>
              </a:rPr>
              <a:t> </a:t>
            </a:r>
            <a:r>
              <a:rPr lang="ru-RU" sz="2000" dirty="0" err="1">
                <a:solidFill>
                  <a:srgbClr val="92D050"/>
                </a:solidFill>
              </a:rPr>
              <a:t>екінші</a:t>
            </a:r>
            <a:r>
              <a:rPr lang="ru-RU" sz="2000" dirty="0">
                <a:solidFill>
                  <a:srgbClr val="92D050"/>
                </a:solidFill>
              </a:rPr>
              <a:t> </a:t>
            </a:r>
            <a:r>
              <a:rPr lang="ru-RU" sz="2000" dirty="0" err="1">
                <a:solidFill>
                  <a:srgbClr val="92D050"/>
                </a:solidFill>
              </a:rPr>
              <a:t>бір</a:t>
            </a:r>
            <a:r>
              <a:rPr lang="ru-RU" sz="2000" dirty="0">
                <a:solidFill>
                  <a:srgbClr val="92D050"/>
                </a:solidFill>
              </a:rPr>
              <a:t> </a:t>
            </a:r>
            <a:r>
              <a:rPr lang="ru-RU" sz="2000" dirty="0" err="1">
                <a:solidFill>
                  <a:srgbClr val="92D050"/>
                </a:solidFill>
              </a:rPr>
              <a:t>тобы</a:t>
            </a:r>
            <a:r>
              <a:rPr lang="ru-RU" sz="2000" dirty="0">
                <a:solidFill>
                  <a:srgbClr val="92D050"/>
                </a:solidFill>
              </a:rPr>
              <a:t> – </a:t>
            </a:r>
            <a:r>
              <a:rPr lang="ru-RU" sz="2000" dirty="0" err="1">
                <a:solidFill>
                  <a:srgbClr val="92D050"/>
                </a:solidFill>
              </a:rPr>
              <a:t>макетте</a:t>
            </a:r>
            <a:r>
              <a:rPr lang="ru-RU" sz="2000" dirty="0">
                <a:solidFill>
                  <a:srgbClr val="92D050"/>
                </a:solidFill>
              </a:rPr>
              <a:t> </a:t>
            </a:r>
            <a:r>
              <a:rPr lang="ru-RU" sz="2000" dirty="0" err="1">
                <a:solidFill>
                  <a:srgbClr val="92D050"/>
                </a:solidFill>
              </a:rPr>
              <a:t>жаттығу</a:t>
            </a:r>
            <a:r>
              <a:rPr lang="ru-RU" sz="2000" dirty="0">
                <a:solidFill>
                  <a:srgbClr val="92D050"/>
                </a:solidFill>
              </a:rPr>
              <a:t> </a:t>
            </a:r>
            <a:r>
              <a:rPr lang="ru-RU" sz="2000" dirty="0" err="1" smtClean="0">
                <a:solidFill>
                  <a:srgbClr val="92D050"/>
                </a:solidFill>
              </a:rPr>
              <a:t>ойынға</a:t>
            </a:r>
            <a:r>
              <a:rPr lang="ru-RU" sz="2000" dirty="0" smtClean="0">
                <a:solidFill>
                  <a:srgbClr val="92D050"/>
                </a:solidFill>
              </a:rPr>
              <a:t> </a:t>
            </a:r>
            <a:r>
              <a:rPr lang="ru-RU" sz="2000" dirty="0" err="1">
                <a:solidFill>
                  <a:srgbClr val="92D050"/>
                </a:solidFill>
              </a:rPr>
              <a:t>нұсқау</a:t>
            </a:r>
            <a:r>
              <a:rPr lang="ru-RU" sz="2000" dirty="0">
                <a:solidFill>
                  <a:srgbClr val="92D050"/>
                </a:solidFill>
              </a:rPr>
              <a:t> беру мен </a:t>
            </a:r>
            <a:r>
              <a:rPr lang="ru-RU" sz="2000" dirty="0" err="1">
                <a:solidFill>
                  <a:srgbClr val="92D050"/>
                </a:solidFill>
              </a:rPr>
              <a:t>ойынды</a:t>
            </a:r>
            <a:r>
              <a:rPr lang="ru-RU" sz="2000" dirty="0">
                <a:solidFill>
                  <a:srgbClr val="92D050"/>
                </a:solidFill>
              </a:rPr>
              <a:t> </a:t>
            </a:r>
            <a:r>
              <a:rPr lang="ru-RU" sz="2000" dirty="0" err="1">
                <a:solidFill>
                  <a:srgbClr val="92D050"/>
                </a:solidFill>
              </a:rPr>
              <a:t>талдауды</a:t>
            </a:r>
            <a:r>
              <a:rPr lang="ru-RU" sz="2000" dirty="0">
                <a:solidFill>
                  <a:srgbClr val="92D050"/>
                </a:solidFill>
              </a:rPr>
              <a:t> </a:t>
            </a:r>
            <a:r>
              <a:rPr lang="ru-RU" sz="2000" dirty="0" err="1">
                <a:solidFill>
                  <a:srgbClr val="92D050"/>
                </a:solidFill>
              </a:rPr>
              <a:t>қоса</a:t>
            </a:r>
            <a:r>
              <a:rPr lang="ru-RU" sz="2000" dirty="0">
                <a:solidFill>
                  <a:srgbClr val="92D050"/>
                </a:solidFill>
              </a:rPr>
              <a:t> </a:t>
            </a:r>
            <a:r>
              <a:rPr lang="ru-RU" sz="2000" dirty="0" err="1" smtClean="0">
                <a:solidFill>
                  <a:srgbClr val="92D050"/>
                </a:solidFill>
              </a:rPr>
              <a:t>отырып</a:t>
            </a:r>
            <a:r>
              <a:rPr lang="ru-RU" sz="2000" dirty="0" smtClean="0">
                <a:solidFill>
                  <a:srgbClr val="92D050"/>
                </a:solidFill>
              </a:rPr>
              <a:t> </a:t>
            </a:r>
            <a:r>
              <a:rPr lang="ru-RU" sz="2000" dirty="0">
                <a:solidFill>
                  <a:srgbClr val="92D050"/>
                </a:solidFill>
              </a:rPr>
              <a:t>– </a:t>
            </a:r>
            <a:r>
              <a:rPr lang="ru-RU" sz="2000" dirty="0" err="1">
                <a:solidFill>
                  <a:srgbClr val="92D050"/>
                </a:solidFill>
              </a:rPr>
              <a:t>құрамында</a:t>
            </a:r>
            <a:r>
              <a:rPr lang="ru-RU" sz="2000" dirty="0">
                <a:solidFill>
                  <a:srgbClr val="92D050"/>
                </a:solidFill>
              </a:rPr>
              <a:t> </a:t>
            </a:r>
            <a:r>
              <a:rPr lang="ru-RU" sz="2000" dirty="0" err="1">
                <a:solidFill>
                  <a:srgbClr val="92D050"/>
                </a:solidFill>
              </a:rPr>
              <a:t>ойын</a:t>
            </a:r>
            <a:r>
              <a:rPr lang="ru-RU" sz="2000" dirty="0">
                <a:solidFill>
                  <a:srgbClr val="92D050"/>
                </a:solidFill>
              </a:rPr>
              <a:t> </a:t>
            </a:r>
            <a:r>
              <a:rPr lang="ru-RU" sz="2000" dirty="0" err="1">
                <a:solidFill>
                  <a:srgbClr val="92D050"/>
                </a:solidFill>
              </a:rPr>
              <a:t>жағдайларын</a:t>
            </a:r>
            <a:r>
              <a:rPr lang="ru-RU" sz="2000" dirty="0">
                <a:solidFill>
                  <a:srgbClr val="92D050"/>
                </a:solidFill>
              </a:rPr>
              <a:t> </a:t>
            </a:r>
            <a:r>
              <a:rPr lang="ru-RU" sz="2000" dirty="0" err="1">
                <a:solidFill>
                  <a:srgbClr val="92D050"/>
                </a:solidFill>
              </a:rPr>
              <a:t>үлгілеу</a:t>
            </a:r>
            <a:r>
              <a:rPr lang="ru-RU" sz="2000" dirty="0">
                <a:solidFill>
                  <a:srgbClr val="92D050"/>
                </a:solidFill>
              </a:rPr>
              <a:t> </a:t>
            </a:r>
            <a:r>
              <a:rPr lang="ru-RU" sz="2000" dirty="0" err="1">
                <a:solidFill>
                  <a:srgbClr val="92D050"/>
                </a:solidFill>
              </a:rPr>
              <a:t>идеясы</a:t>
            </a:r>
            <a:r>
              <a:rPr lang="ru-RU" sz="2000" dirty="0">
                <a:solidFill>
                  <a:srgbClr val="92D050"/>
                </a:solidFill>
              </a:rPr>
              <a:t> </a:t>
            </a:r>
            <a:r>
              <a:rPr lang="ru-RU" sz="2000" dirty="0" err="1">
                <a:solidFill>
                  <a:srgbClr val="92D050"/>
                </a:solidFill>
              </a:rPr>
              <a:t>болғандықтан</a:t>
            </a:r>
            <a:r>
              <a:rPr lang="ru-RU" sz="2000" dirty="0">
                <a:solidFill>
                  <a:srgbClr val="92D050"/>
                </a:solidFill>
              </a:rPr>
              <a:t>, </a:t>
            </a:r>
            <a:r>
              <a:rPr lang="ru-RU" sz="2000" dirty="0" err="1">
                <a:solidFill>
                  <a:srgbClr val="92D050"/>
                </a:solidFill>
              </a:rPr>
              <a:t>бізге</a:t>
            </a:r>
            <a:r>
              <a:rPr lang="ru-RU" sz="2000" dirty="0">
                <a:solidFill>
                  <a:srgbClr val="92D050"/>
                </a:solidFill>
              </a:rPr>
              <a:t> </a:t>
            </a:r>
            <a:r>
              <a:rPr lang="ru-RU" sz="2000" dirty="0" err="1">
                <a:solidFill>
                  <a:srgbClr val="92D050"/>
                </a:solidFill>
              </a:rPr>
              <a:t>болашағы</a:t>
            </a:r>
            <a:r>
              <a:rPr lang="ru-RU" sz="2000" dirty="0">
                <a:solidFill>
                  <a:srgbClr val="92D050"/>
                </a:solidFill>
              </a:rPr>
              <a:t> бар </a:t>
            </a:r>
            <a:r>
              <a:rPr lang="ru-RU" sz="2000" dirty="0" err="1">
                <a:solidFill>
                  <a:srgbClr val="92D050"/>
                </a:solidFill>
              </a:rPr>
              <a:t>болып</a:t>
            </a:r>
            <a:r>
              <a:rPr lang="ru-RU" sz="2000" dirty="0">
                <a:solidFill>
                  <a:srgbClr val="92D050"/>
                </a:solidFill>
              </a:rPr>
              <a:t> </a:t>
            </a:r>
            <a:r>
              <a:rPr lang="ru-RU" sz="2000" dirty="0" err="1">
                <a:solidFill>
                  <a:srgbClr val="92D050"/>
                </a:solidFill>
              </a:rPr>
              <a:t>көрінеді</a:t>
            </a:r>
            <a:r>
              <a:rPr lang="ru-RU" sz="2000" dirty="0">
                <a:solidFill>
                  <a:srgbClr val="92D050"/>
                </a:solidFill>
              </a:rPr>
              <a:t>. </a:t>
            </a:r>
            <a:r>
              <a:rPr lang="ru-RU" sz="2000" dirty="0" err="1">
                <a:solidFill>
                  <a:srgbClr val="92D050"/>
                </a:solidFill>
              </a:rPr>
              <a:t>Алайда</a:t>
            </a:r>
            <a:r>
              <a:rPr lang="ru-RU" sz="2000" dirty="0">
                <a:solidFill>
                  <a:srgbClr val="92D050"/>
                </a:solidFill>
              </a:rPr>
              <a:t> </a:t>
            </a:r>
            <a:r>
              <a:rPr lang="ru-RU" sz="2000" dirty="0" err="1">
                <a:solidFill>
                  <a:srgbClr val="92D050"/>
                </a:solidFill>
              </a:rPr>
              <a:t>макетте</a:t>
            </a:r>
            <a:r>
              <a:rPr lang="ru-RU" sz="2000" dirty="0">
                <a:solidFill>
                  <a:srgbClr val="92D050"/>
                </a:solidFill>
              </a:rPr>
              <a:t> </a:t>
            </a:r>
            <a:r>
              <a:rPr lang="ru-RU" sz="2000" dirty="0" err="1">
                <a:solidFill>
                  <a:srgbClr val="92D050"/>
                </a:solidFill>
              </a:rPr>
              <a:t>жасалатын</a:t>
            </a:r>
            <a:r>
              <a:rPr lang="ru-RU" sz="2000" dirty="0">
                <a:solidFill>
                  <a:srgbClr val="92D050"/>
                </a:solidFill>
              </a:rPr>
              <a:t> </a:t>
            </a:r>
            <a:r>
              <a:rPr lang="ru-RU" sz="2000" dirty="0" err="1">
                <a:solidFill>
                  <a:srgbClr val="92D050"/>
                </a:solidFill>
              </a:rPr>
              <a:t>жаттығулардың</a:t>
            </a:r>
            <a:r>
              <a:rPr lang="ru-RU" sz="2000" dirty="0">
                <a:solidFill>
                  <a:srgbClr val="92D050"/>
                </a:solidFill>
              </a:rPr>
              <a:t> </a:t>
            </a:r>
            <a:r>
              <a:rPr lang="ru-RU" sz="2000" dirty="0" err="1">
                <a:solidFill>
                  <a:srgbClr val="92D050"/>
                </a:solidFill>
              </a:rPr>
              <a:t>тиімділігі</a:t>
            </a:r>
            <a:r>
              <a:rPr lang="ru-RU" sz="2000" dirty="0">
                <a:solidFill>
                  <a:srgbClr val="92D050"/>
                </a:solidFill>
              </a:rPr>
              <a:t> </a:t>
            </a:r>
            <a:r>
              <a:rPr lang="ru-RU" sz="2000" dirty="0" err="1">
                <a:solidFill>
                  <a:srgbClr val="92D050"/>
                </a:solidFill>
              </a:rPr>
              <a:t>және</a:t>
            </a:r>
            <a:r>
              <a:rPr lang="ru-RU" sz="2000" dirty="0">
                <a:solidFill>
                  <a:srgbClr val="92D050"/>
                </a:solidFill>
              </a:rPr>
              <a:t> </a:t>
            </a:r>
            <a:r>
              <a:rPr lang="ru-RU" sz="2000" dirty="0" err="1">
                <a:solidFill>
                  <a:srgbClr val="92D050"/>
                </a:solidFill>
              </a:rPr>
              <a:t>жалпы</a:t>
            </a:r>
            <a:r>
              <a:rPr lang="ru-RU" sz="2000" dirty="0">
                <a:solidFill>
                  <a:srgbClr val="92D050"/>
                </a:solidFill>
              </a:rPr>
              <a:t> </a:t>
            </a:r>
            <a:r>
              <a:rPr lang="ru-RU" sz="2000" dirty="0" err="1">
                <a:solidFill>
                  <a:srgbClr val="92D050"/>
                </a:solidFill>
              </a:rPr>
              <a:t>алғанда</a:t>
            </a:r>
            <a:r>
              <a:rPr lang="ru-RU" sz="2000" dirty="0">
                <a:solidFill>
                  <a:srgbClr val="92D050"/>
                </a:solidFill>
              </a:rPr>
              <a:t> </a:t>
            </a:r>
            <a:r>
              <a:rPr lang="ru-RU" sz="2000" dirty="0" err="1">
                <a:solidFill>
                  <a:srgbClr val="92D050"/>
                </a:solidFill>
              </a:rPr>
              <a:t>тактикалық</a:t>
            </a:r>
            <a:r>
              <a:rPr lang="ru-RU" sz="2000" dirty="0">
                <a:solidFill>
                  <a:srgbClr val="92D050"/>
                </a:solidFill>
              </a:rPr>
              <a:t> </a:t>
            </a:r>
            <a:r>
              <a:rPr lang="ru-RU" sz="2000" dirty="0" err="1">
                <a:solidFill>
                  <a:srgbClr val="92D050"/>
                </a:solidFill>
              </a:rPr>
              <a:t>даярлықтың</a:t>
            </a:r>
            <a:r>
              <a:rPr lang="ru-RU" sz="2000" dirty="0">
                <a:solidFill>
                  <a:srgbClr val="92D050"/>
                </a:solidFill>
              </a:rPr>
              <a:t> </a:t>
            </a:r>
            <a:r>
              <a:rPr lang="ru-RU" sz="2000" dirty="0" err="1">
                <a:solidFill>
                  <a:srgbClr val="92D050"/>
                </a:solidFill>
              </a:rPr>
              <a:t>теориялық</a:t>
            </a:r>
            <a:r>
              <a:rPr lang="ru-RU" sz="2000" dirty="0">
                <a:solidFill>
                  <a:srgbClr val="92D050"/>
                </a:solidFill>
              </a:rPr>
              <a:t> </a:t>
            </a:r>
            <a:r>
              <a:rPr lang="ru-RU" sz="2000" dirty="0" err="1">
                <a:solidFill>
                  <a:srgbClr val="92D050"/>
                </a:solidFill>
              </a:rPr>
              <a:t>циклінің</a:t>
            </a:r>
            <a:r>
              <a:rPr lang="ru-RU" sz="2000" dirty="0">
                <a:solidFill>
                  <a:srgbClr val="92D050"/>
                </a:solidFill>
              </a:rPr>
              <a:t> </a:t>
            </a:r>
            <a:r>
              <a:rPr lang="ru-RU" sz="2000" dirty="0" err="1">
                <a:solidFill>
                  <a:srgbClr val="92D050"/>
                </a:solidFill>
              </a:rPr>
              <a:t>мазмұны</a:t>
            </a:r>
            <a:r>
              <a:rPr lang="ru-RU" sz="2000" dirty="0">
                <a:solidFill>
                  <a:srgbClr val="92D050"/>
                </a:solidFill>
              </a:rPr>
              <a:t> </a:t>
            </a:r>
            <a:r>
              <a:rPr lang="ru-RU" sz="2000" dirty="0" err="1">
                <a:solidFill>
                  <a:srgbClr val="92D050"/>
                </a:solidFill>
              </a:rPr>
              <a:t>жағдайды</a:t>
            </a:r>
            <a:r>
              <a:rPr lang="ru-RU" sz="2000" dirty="0">
                <a:solidFill>
                  <a:srgbClr val="92D050"/>
                </a:solidFill>
              </a:rPr>
              <a:t> </a:t>
            </a:r>
            <a:r>
              <a:rPr lang="ru-RU" sz="2000" dirty="0" err="1">
                <a:solidFill>
                  <a:srgbClr val="92D050"/>
                </a:solidFill>
              </a:rPr>
              <a:t>үлгілеу</a:t>
            </a:r>
            <a:r>
              <a:rPr lang="ru-RU" sz="2000" dirty="0">
                <a:solidFill>
                  <a:srgbClr val="92D050"/>
                </a:solidFill>
              </a:rPr>
              <a:t> </a:t>
            </a:r>
            <a:r>
              <a:rPr lang="ru-RU" sz="2000" dirty="0" err="1">
                <a:solidFill>
                  <a:srgbClr val="92D050"/>
                </a:solidFill>
              </a:rPr>
              <a:t>олардың</a:t>
            </a:r>
            <a:r>
              <a:rPr lang="ru-RU" sz="2000" dirty="0">
                <a:solidFill>
                  <a:srgbClr val="92D050"/>
                </a:solidFill>
              </a:rPr>
              <a:t> </a:t>
            </a:r>
            <a:r>
              <a:rPr lang="ru-RU" sz="2000" dirty="0" err="1">
                <a:solidFill>
                  <a:srgbClr val="92D050"/>
                </a:solidFill>
              </a:rPr>
              <a:t>классификациялануына</a:t>
            </a:r>
            <a:r>
              <a:rPr lang="ru-RU" sz="2000" dirty="0">
                <a:solidFill>
                  <a:srgbClr val="92D050"/>
                </a:solidFill>
              </a:rPr>
              <a:t> </a:t>
            </a:r>
            <a:r>
              <a:rPr lang="ru-RU" sz="2000" dirty="0" err="1">
                <a:solidFill>
                  <a:srgbClr val="92D050"/>
                </a:solidFill>
              </a:rPr>
              <a:t>тірек</a:t>
            </a:r>
            <a:r>
              <a:rPr lang="ru-RU" sz="2000" dirty="0">
                <a:solidFill>
                  <a:srgbClr val="92D050"/>
                </a:solidFill>
              </a:rPr>
              <a:t> </a:t>
            </a:r>
            <a:r>
              <a:rPr lang="ru-RU" sz="2000" dirty="0" err="1">
                <a:solidFill>
                  <a:srgbClr val="92D050"/>
                </a:solidFill>
              </a:rPr>
              <a:t>артатын</a:t>
            </a:r>
            <a:r>
              <a:rPr lang="ru-RU" sz="2000" dirty="0">
                <a:solidFill>
                  <a:srgbClr val="92D050"/>
                </a:solidFill>
              </a:rPr>
              <a:t> </a:t>
            </a:r>
            <a:r>
              <a:rPr lang="ru-RU" sz="2000" dirty="0" err="1">
                <a:solidFill>
                  <a:srgbClr val="92D050"/>
                </a:solidFill>
              </a:rPr>
              <a:t>жағдайларда</a:t>
            </a:r>
            <a:r>
              <a:rPr lang="ru-RU" sz="2000" dirty="0">
                <a:solidFill>
                  <a:srgbClr val="92D050"/>
                </a:solidFill>
              </a:rPr>
              <a:t> </a:t>
            </a:r>
            <a:r>
              <a:rPr lang="ru-RU" sz="2000" dirty="0" err="1">
                <a:solidFill>
                  <a:srgbClr val="92D050"/>
                </a:solidFill>
              </a:rPr>
              <a:t>ғана</a:t>
            </a:r>
            <a:r>
              <a:rPr lang="ru-RU" sz="2000" dirty="0">
                <a:solidFill>
                  <a:srgbClr val="92D050"/>
                </a:solidFill>
              </a:rPr>
              <a:t> </a:t>
            </a:r>
            <a:r>
              <a:rPr lang="ru-RU" sz="2000" dirty="0" err="1">
                <a:solidFill>
                  <a:srgbClr val="92D050"/>
                </a:solidFill>
              </a:rPr>
              <a:t>жеткілікті</a:t>
            </a:r>
            <a:r>
              <a:rPr lang="ru-RU" sz="2000" dirty="0">
                <a:solidFill>
                  <a:srgbClr val="92D050"/>
                </a:solidFill>
              </a:rPr>
              <a:t> </a:t>
            </a:r>
            <a:r>
              <a:rPr lang="ru-RU" sz="2000" dirty="0" err="1">
                <a:solidFill>
                  <a:srgbClr val="92D050"/>
                </a:solidFill>
              </a:rPr>
              <a:t>болуы</a:t>
            </a:r>
            <a:r>
              <a:rPr lang="ru-RU" sz="2000" dirty="0">
                <a:solidFill>
                  <a:srgbClr val="92D050"/>
                </a:solidFill>
              </a:rPr>
              <a:t> </a:t>
            </a:r>
            <a:r>
              <a:rPr lang="ru-RU" sz="2000" dirty="0" err="1">
                <a:solidFill>
                  <a:srgbClr val="92D050"/>
                </a:solidFill>
              </a:rPr>
              <a:t>мүмкін</a:t>
            </a:r>
            <a:r>
              <a:rPr lang="ru-RU" sz="2000" dirty="0"/>
              <a:t>.</a:t>
            </a:r>
          </a:p>
        </p:txBody>
      </p:sp>
      <p:pic>
        <p:nvPicPr>
          <p:cNvPr id="4098"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5626" y="0"/>
            <a:ext cx="505827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0114119"/>
      </p:ext>
    </p:extLst>
  </p:cSld>
  <p:clrMapOvr>
    <a:masterClrMapping/>
  </p:clrMapOvr>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188</TotalTime>
  <Words>677</Words>
  <Application>Microsoft Office PowerPoint</Application>
  <PresentationFormat>Экран (4:3)</PresentationFormat>
  <Paragraphs>25</Paragraphs>
  <Slides>12</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12</vt:i4>
      </vt:variant>
    </vt:vector>
  </HeadingPairs>
  <TitlesOfParts>
    <vt:vector size="15" baseType="lpstr">
      <vt:lpstr>Georgia</vt:lpstr>
      <vt:lpstr>Trebuchet MS</vt:lpstr>
      <vt:lpstr>Воздушный поток</vt:lpstr>
      <vt:lpstr>Спорттағы тактикалық ойлау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Ойлау жане Тактикалық даярлық тәсілдерінің екінші бір тобы – макетте жаттығу ойынға нұсқау беру мен ойынды талдауды қоса отырып – құрамында ойын жағдайларын үлгілеу идеясы болғандықтан, бізге болашағы бар болып көрінеді. Алайда макетте жасалатын жаттығулардың тиімділігі және жалпы алғанда тактикалық даярлықтың теориялық циклінің мазмұны жағдайды үлгілеу олардың классификациялануына тірек артатын жағдайларда ғана жеткілікті болуы мүмкін.</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ИСКАНДАР</dc:creator>
  <cp:lastModifiedBy>Acer</cp:lastModifiedBy>
  <cp:revision>11</cp:revision>
  <dcterms:created xsi:type="dcterms:W3CDTF">2021-09-12T08:13:18Z</dcterms:created>
  <dcterms:modified xsi:type="dcterms:W3CDTF">2021-10-13T18:26:59Z</dcterms:modified>
</cp:coreProperties>
</file>